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0"/>
  </p:notesMasterIdLst>
  <p:sldIdLst>
    <p:sldId id="304" r:id="rId4"/>
    <p:sldId id="291" r:id="rId5"/>
    <p:sldId id="277" r:id="rId6"/>
    <p:sldId id="294" r:id="rId7"/>
    <p:sldId id="303" r:id="rId8"/>
    <p:sldId id="292" r:id="rId9"/>
    <p:sldId id="293" r:id="rId10"/>
    <p:sldId id="301" r:id="rId11"/>
    <p:sldId id="300" r:id="rId12"/>
    <p:sldId id="305" r:id="rId13"/>
    <p:sldId id="306" r:id="rId14"/>
    <p:sldId id="302" r:id="rId15"/>
    <p:sldId id="295" r:id="rId16"/>
    <p:sldId id="296" r:id="rId17"/>
    <p:sldId id="297" r:id="rId18"/>
    <p:sldId id="29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85FF"/>
    <a:srgbClr val="DE2B73"/>
    <a:srgbClr val="080E3D"/>
    <a:srgbClr val="7030A0"/>
    <a:srgbClr val="38487E"/>
    <a:srgbClr val="121A5E"/>
    <a:srgbClr val="CB3DA6"/>
    <a:srgbClr val="4472C4"/>
    <a:srgbClr val="171643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80" d="100"/>
          <a:sy n="80" d="100"/>
        </p:scale>
        <p:origin x="6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De Medeiros Cabral - AeC" userId="e3ca03cf-5d4f-4728-b58c-cbdf2ae4ba92" providerId="ADAL" clId="{4EEE2954-65DC-4B75-843C-AB6666B18737}"/>
    <pc:docChg chg="undo custSel addSld delSld modSld sldOrd">
      <pc:chgData name="Danilo De Medeiros Cabral - AeC" userId="e3ca03cf-5d4f-4728-b58c-cbdf2ae4ba92" providerId="ADAL" clId="{4EEE2954-65DC-4B75-843C-AB6666B18737}" dt="2024-09-04T18:44:06.101" v="1259" actId="207"/>
      <pc:docMkLst>
        <pc:docMk/>
      </pc:docMkLst>
      <pc:sldChg chg="modSp">
        <pc:chgData name="Danilo De Medeiros Cabral - AeC" userId="e3ca03cf-5d4f-4728-b58c-cbdf2ae4ba92" providerId="ADAL" clId="{4EEE2954-65DC-4B75-843C-AB6666B18737}" dt="2024-09-04T18:07:05.346" v="643" actId="20577"/>
        <pc:sldMkLst>
          <pc:docMk/>
          <pc:sldMk cId="1198357361" sldId="277"/>
        </pc:sldMkLst>
        <pc:spChg chg="mod">
          <ac:chgData name="Danilo De Medeiros Cabral - AeC" userId="e3ca03cf-5d4f-4728-b58c-cbdf2ae4ba92" providerId="ADAL" clId="{4EEE2954-65DC-4B75-843C-AB6666B18737}" dt="2024-09-04T18:07:05.346" v="643" actId="20577"/>
          <ac:spMkLst>
            <pc:docMk/>
            <pc:sldMk cId="1198357361" sldId="277"/>
            <ac:spMk id="178" creationId="{89617DB0-3F1C-4585-926D-5DA5691FF6A9}"/>
          </ac:spMkLst>
        </pc:spChg>
      </pc:sldChg>
      <pc:sldChg chg="addSp delSp modSp modAnim">
        <pc:chgData name="Danilo De Medeiros Cabral - AeC" userId="e3ca03cf-5d4f-4728-b58c-cbdf2ae4ba92" providerId="ADAL" clId="{4EEE2954-65DC-4B75-843C-AB6666B18737}" dt="2024-09-04T18:14:09.848" v="898" actId="20577"/>
        <pc:sldMkLst>
          <pc:docMk/>
          <pc:sldMk cId="2493163803" sldId="292"/>
        </pc:sldMkLst>
        <pc:spChg chg="mod">
          <ac:chgData name="Danilo De Medeiros Cabral - AeC" userId="e3ca03cf-5d4f-4728-b58c-cbdf2ae4ba92" providerId="ADAL" clId="{4EEE2954-65DC-4B75-843C-AB6666B18737}" dt="2024-09-04T17:16:13.374" v="390" actId="6549"/>
          <ac:spMkLst>
            <pc:docMk/>
            <pc:sldMk cId="2493163803" sldId="292"/>
            <ac:spMk id="184" creationId="{50952D26-4A6E-47D0-B3E3-2B34768B56B4}"/>
          </ac:spMkLst>
        </pc:spChg>
        <pc:spChg chg="mod">
          <ac:chgData name="Danilo De Medeiros Cabral - AeC" userId="e3ca03cf-5d4f-4728-b58c-cbdf2ae4ba92" providerId="ADAL" clId="{4EEE2954-65DC-4B75-843C-AB6666B18737}" dt="2024-09-04T17:16:19.893" v="394" actId="20577"/>
          <ac:spMkLst>
            <pc:docMk/>
            <pc:sldMk cId="2493163803" sldId="292"/>
            <ac:spMk id="186" creationId="{A49343E3-41DC-4E35-AE58-E416C6258268}"/>
          </ac:spMkLst>
        </pc:spChg>
        <pc:spChg chg="mod">
          <ac:chgData name="Danilo De Medeiros Cabral - AeC" userId="e3ca03cf-5d4f-4728-b58c-cbdf2ae4ba92" providerId="ADAL" clId="{4EEE2954-65DC-4B75-843C-AB6666B18737}" dt="2024-09-04T18:14:09.848" v="898" actId="20577"/>
          <ac:spMkLst>
            <pc:docMk/>
            <pc:sldMk cId="2493163803" sldId="292"/>
            <ac:spMk id="214" creationId="{FE5A62B9-CAAD-4616-A708-442214F34CA3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1" creationId="{30CFEA10-1E08-46F3-AC40-6351F7CDC2DA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2" creationId="{5B870603-EB51-4538-ADB8-D641257BEF2C}"/>
          </ac:spMkLst>
        </pc:spChg>
        <pc:spChg chg="mod">
          <ac:chgData name="Danilo De Medeiros Cabral - AeC" userId="e3ca03cf-5d4f-4728-b58c-cbdf2ae4ba92" providerId="ADAL" clId="{4EEE2954-65DC-4B75-843C-AB6666B18737}" dt="2024-09-04T13:43:26.333" v="49" actId="20577"/>
          <ac:spMkLst>
            <pc:docMk/>
            <pc:sldMk cId="2493163803" sldId="292"/>
            <ac:spMk id="664" creationId="{75855317-8392-49AE-9EF2-EFE4BEA90672}"/>
          </ac:spMkLst>
        </pc:spChg>
        <pc:spChg chg="add mod">
          <ac:chgData name="Danilo De Medeiros Cabral - AeC" userId="e3ca03cf-5d4f-4728-b58c-cbdf2ae4ba92" providerId="ADAL" clId="{4EEE2954-65DC-4B75-843C-AB6666B18737}" dt="2024-09-04T17:09:47.388" v="216" actId="1076"/>
          <ac:spMkLst>
            <pc:docMk/>
            <pc:sldMk cId="2493163803" sldId="292"/>
            <ac:spMk id="668" creationId="{B4C1DB32-68BF-4FA9-B666-874C293EF049}"/>
          </ac:spMkLst>
        </pc:spChg>
        <pc:grpChg chg="del">
          <ac:chgData name="Danilo De Medeiros Cabral - AeC" userId="e3ca03cf-5d4f-4728-b58c-cbdf2ae4ba92" providerId="ADAL" clId="{4EEE2954-65DC-4B75-843C-AB6666B18737}" dt="2024-09-04T17:09:43.879" v="214" actId="478"/>
          <ac:grpSpMkLst>
            <pc:docMk/>
            <pc:sldMk cId="2493163803" sldId="292"/>
            <ac:grpSpMk id="200" creationId="{A0DE2493-E81C-41D6-8BF9-9BBDF7A32BEA}"/>
          </ac:grpSpMkLst>
        </pc:grpChg>
        <pc:grpChg chg="del">
          <ac:chgData name="Danilo De Medeiros Cabral - AeC" userId="e3ca03cf-5d4f-4728-b58c-cbdf2ae4ba92" providerId="ADAL" clId="{4EEE2954-65DC-4B75-843C-AB6666B18737}" dt="2024-09-04T17:09:43.879" v="214" actId="478"/>
          <ac:grpSpMkLst>
            <pc:docMk/>
            <pc:sldMk cId="2493163803" sldId="292"/>
            <ac:grpSpMk id="250" creationId="{7B7422C9-E94D-4748-8527-E0B381156054}"/>
          </ac:grpSpMkLst>
        </pc:grpChg>
        <pc:picChg chg="del">
          <ac:chgData name="Danilo De Medeiros Cabral - AeC" userId="e3ca03cf-5d4f-4728-b58c-cbdf2ae4ba92" providerId="ADAL" clId="{4EEE2954-65DC-4B75-843C-AB6666B18737}" dt="2024-09-04T17:09:43.879" v="214" actId="478"/>
          <ac:picMkLst>
            <pc:docMk/>
            <pc:sldMk cId="2493163803" sldId="292"/>
            <ac:picMk id="206" creationId="{83FAB77B-4078-4987-B863-9F335AE8439A}"/>
          </ac:picMkLst>
        </pc:picChg>
        <pc:picChg chg="del">
          <ac:chgData name="Danilo De Medeiros Cabral - AeC" userId="e3ca03cf-5d4f-4728-b58c-cbdf2ae4ba92" providerId="ADAL" clId="{4EEE2954-65DC-4B75-843C-AB6666B18737}" dt="2024-09-04T17:09:43.879" v="214" actId="478"/>
          <ac:picMkLst>
            <pc:docMk/>
            <pc:sldMk cId="2493163803" sldId="292"/>
            <ac:picMk id="207" creationId="{F9205A32-1936-40E6-9CC9-B7EC737AE1ED}"/>
          </ac:picMkLst>
        </pc:picChg>
        <pc:picChg chg="add mod">
          <ac:chgData name="Danilo De Medeiros Cabral - AeC" userId="e3ca03cf-5d4f-4728-b58c-cbdf2ae4ba92" providerId="ADAL" clId="{4EEE2954-65DC-4B75-843C-AB6666B18737}" dt="2024-09-04T17:09:47.388" v="216" actId="1076"/>
          <ac:picMkLst>
            <pc:docMk/>
            <pc:sldMk cId="2493163803" sldId="292"/>
            <ac:picMk id="674" creationId="{7C4D5352-A74A-4B6C-9753-D512FE34639A}"/>
          </ac:picMkLst>
        </pc:picChg>
        <pc:cxnChg chg="mod">
          <ac:chgData name="Danilo De Medeiros Cabral - AeC" userId="e3ca03cf-5d4f-4728-b58c-cbdf2ae4ba92" providerId="ADAL" clId="{4EEE2954-65DC-4B75-843C-AB6666B18737}" dt="2024-09-04T17:09:43.879" v="214" actId="478"/>
          <ac:cxnSpMkLst>
            <pc:docMk/>
            <pc:sldMk cId="2493163803" sldId="292"/>
            <ac:cxnSpMk id="216" creationId="{F31A966C-1F49-478A-9DEB-E32D082E727D}"/>
          </ac:cxnSpMkLst>
        </pc:cxnChg>
        <pc:cxnChg chg="mod">
          <ac:chgData name="Danilo De Medeiros Cabral - AeC" userId="e3ca03cf-5d4f-4728-b58c-cbdf2ae4ba92" providerId="ADAL" clId="{4EEE2954-65DC-4B75-843C-AB6666B18737}" dt="2024-09-04T17:09:43.879" v="214" actId="478"/>
          <ac:cxnSpMkLst>
            <pc:docMk/>
            <pc:sldMk cId="2493163803" sldId="292"/>
            <ac:cxnSpMk id="233" creationId="{BAA5E530-44A2-4208-A77E-720D979B225F}"/>
          </ac:cxnSpMkLst>
        </pc:cxnChg>
      </pc:sldChg>
      <pc:sldChg chg="addSp delSp modSp ord modTransition delAnim modAnim">
        <pc:chgData name="Danilo De Medeiros Cabral - AeC" userId="e3ca03cf-5d4f-4728-b58c-cbdf2ae4ba92" providerId="ADAL" clId="{4EEE2954-65DC-4B75-843C-AB6666B18737}" dt="2024-09-04T17:16:34.135" v="396" actId="1076"/>
        <pc:sldMkLst>
          <pc:docMk/>
          <pc:sldMk cId="2203731502" sldId="293"/>
        </pc:sldMkLst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" creationId="{5C623221-191A-4B90-AFF2-DF59144D624B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3" creationId="{1B5DD71B-97A3-4BCA-93EB-F371531BE52F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4" creationId="{251FCC34-B853-4324-B61A-A8A8BA90BA29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5" creationId="{D2A82DBD-678C-4504-91BE-B491981479C5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6" creationId="{6057FA9A-8FE5-4507-B0FC-835166C52B96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7" creationId="{2CE62803-6621-4DD9-81B6-973B06B7C880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288" creationId="{3AF879CC-5AEE-402D-AC3E-DF0C6929FB78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354" creationId="{F11FAF23-CD16-4282-A76B-E82FA66D1238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355" creationId="{824089DC-3E5E-47A5-8D15-3EB8945CCF69}"/>
          </ac:spMkLst>
        </pc:spChg>
        <pc:spChg chg="del">
          <ac:chgData name="Danilo De Medeiros Cabral - AeC" userId="e3ca03cf-5d4f-4728-b58c-cbdf2ae4ba92" providerId="ADAL" clId="{4EEE2954-65DC-4B75-843C-AB6666B18737}" dt="2024-09-04T17:05:39.355" v="53" actId="478"/>
          <ac:spMkLst>
            <pc:docMk/>
            <pc:sldMk cId="2203731502" sldId="293"/>
            <ac:spMk id="409" creationId="{6C37E51D-A7CA-4AD3-A562-16276920190E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5" creationId="{B7DD6FA3-9FE0-4277-959B-1DEE9CD94DE1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7" creationId="{0D394C39-E000-43F3-AAD3-30A5658730FC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88" creationId="{45CEC932-B439-4188-914A-E3631B28DF73}"/>
          </ac:spMkLst>
        </pc:spChg>
        <pc:spChg chg="add del mod">
          <ac:chgData name="Danilo De Medeiros Cabral - AeC" userId="e3ca03cf-5d4f-4728-b58c-cbdf2ae4ba92" providerId="ADAL" clId="{4EEE2954-65DC-4B75-843C-AB6666B18737}" dt="2024-09-04T17:08:51.731" v="204" actId="478"/>
          <ac:spMkLst>
            <pc:docMk/>
            <pc:sldMk cId="2203731502" sldId="293"/>
            <ac:spMk id="790" creationId="{F60F287A-DCBE-47FC-BD44-A3CEF5EEC466}"/>
          </ac:spMkLst>
        </pc:spChg>
        <pc:spChg chg="add mod">
          <ac:chgData name="Danilo De Medeiros Cabral - AeC" userId="e3ca03cf-5d4f-4728-b58c-cbdf2ae4ba92" providerId="ADAL" clId="{4EEE2954-65DC-4B75-843C-AB6666B18737}" dt="2024-09-04T17:16:00.070" v="370" actId="6549"/>
          <ac:spMkLst>
            <pc:docMk/>
            <pc:sldMk cId="2203731502" sldId="293"/>
            <ac:spMk id="793" creationId="{BDAB70F2-7BCA-42E8-BC9A-C271E3B5AE15}"/>
          </ac:spMkLst>
        </pc:spChg>
        <pc:spChg chg="add del mod">
          <ac:chgData name="Danilo De Medeiros Cabral - AeC" userId="e3ca03cf-5d4f-4728-b58c-cbdf2ae4ba92" providerId="ADAL" clId="{4EEE2954-65DC-4B75-843C-AB6666B18737}" dt="2024-09-04T17:09:03.554" v="208" actId="478"/>
          <ac:spMkLst>
            <pc:docMk/>
            <pc:sldMk cId="2203731502" sldId="293"/>
            <ac:spMk id="794" creationId="{01FA3326-F2AC-4157-BB00-32A366DE0E57}"/>
          </ac:spMkLst>
        </pc:spChg>
        <pc:spChg chg="add del mod">
          <ac:chgData name="Danilo De Medeiros Cabral - AeC" userId="e3ca03cf-5d4f-4728-b58c-cbdf2ae4ba92" providerId="ADAL" clId="{4EEE2954-65DC-4B75-843C-AB6666B18737}" dt="2024-09-04T17:09:06.203" v="209" actId="478"/>
          <ac:spMkLst>
            <pc:docMk/>
            <pc:sldMk cId="2203731502" sldId="293"/>
            <ac:spMk id="795" creationId="{F6539577-973A-4524-B64E-5B1F59DE2191}"/>
          </ac:spMkLst>
        </pc:spChg>
        <pc:spChg chg="add del mod">
          <ac:chgData name="Danilo De Medeiros Cabral - AeC" userId="e3ca03cf-5d4f-4728-b58c-cbdf2ae4ba92" providerId="ADAL" clId="{4EEE2954-65DC-4B75-843C-AB6666B18737}" dt="2024-09-04T17:11:23.898" v="236" actId="478"/>
          <ac:spMkLst>
            <pc:docMk/>
            <pc:sldMk cId="2203731502" sldId="293"/>
            <ac:spMk id="796" creationId="{F3FCC675-09E8-4041-B050-03862620F0D0}"/>
          </ac:spMkLst>
        </pc:spChg>
        <pc:spChg chg="add del mod">
          <ac:chgData name="Danilo De Medeiros Cabral - AeC" userId="e3ca03cf-5d4f-4728-b58c-cbdf2ae4ba92" providerId="ADAL" clId="{4EEE2954-65DC-4B75-843C-AB6666B18737}" dt="2024-09-04T17:11:22.513" v="235" actId="478"/>
          <ac:spMkLst>
            <pc:docMk/>
            <pc:sldMk cId="2203731502" sldId="293"/>
            <ac:spMk id="797" creationId="{490CBE10-622C-4480-8235-E45A63BFAFCA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799" creationId="{974A6E7B-4C5B-4613-89FD-EADACCD7B82E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800" creationId="{2F4019B5-80C1-4914-8C0F-C46A6F86F346}"/>
          </ac:spMkLst>
        </pc:spChg>
        <pc:spChg chg="add del mod">
          <ac:chgData name="Danilo De Medeiros Cabral - AeC" userId="e3ca03cf-5d4f-4728-b58c-cbdf2ae4ba92" providerId="ADAL" clId="{4EEE2954-65DC-4B75-843C-AB6666B18737}" dt="2024-09-04T17:08:58.960" v="207" actId="478"/>
          <ac:spMkLst>
            <pc:docMk/>
            <pc:sldMk cId="2203731502" sldId="293"/>
            <ac:spMk id="801" creationId="{F5FCEA64-5BCE-4561-BF25-7938A6407F74}"/>
          </ac:spMkLst>
        </pc:spChg>
        <pc:spChg chg="add mod">
          <ac:chgData name="Danilo De Medeiros Cabral - AeC" userId="e3ca03cf-5d4f-4728-b58c-cbdf2ae4ba92" providerId="ADAL" clId="{4EEE2954-65DC-4B75-843C-AB6666B18737}" dt="2024-09-04T17:15:28.667" v="365" actId="1076"/>
          <ac:spMkLst>
            <pc:docMk/>
            <pc:sldMk cId="2203731502" sldId="293"/>
            <ac:spMk id="1126" creationId="{CCAB1614-1EFD-49A6-B95C-B0E7D8EB6CC7}"/>
          </ac:spMkLst>
        </pc:spChg>
        <pc:spChg chg="add del mod">
          <ac:chgData name="Danilo De Medeiros Cabral - AeC" userId="e3ca03cf-5d4f-4728-b58c-cbdf2ae4ba92" providerId="ADAL" clId="{4EEE2954-65DC-4B75-843C-AB6666B18737}" dt="2024-09-04T17:11:27.475" v="237" actId="478"/>
          <ac:spMkLst>
            <pc:docMk/>
            <pc:sldMk cId="2203731502" sldId="293"/>
            <ac:spMk id="1127" creationId="{B4B5F3D5-4E11-4816-BEAC-07ECFE530502}"/>
          </ac:spMkLst>
        </pc:spChg>
        <pc:spChg chg="add del mod">
          <ac:chgData name="Danilo De Medeiros Cabral - AeC" userId="e3ca03cf-5d4f-4728-b58c-cbdf2ae4ba92" providerId="ADAL" clId="{4EEE2954-65DC-4B75-843C-AB6666B18737}" dt="2024-09-04T17:11:27.475" v="237" actId="478"/>
          <ac:spMkLst>
            <pc:docMk/>
            <pc:sldMk cId="2203731502" sldId="293"/>
            <ac:spMk id="1128" creationId="{5622C39E-7131-4D3A-BFC2-BA2733050E11}"/>
          </ac:spMkLst>
        </pc:spChg>
        <pc:spChg chg="add mod">
          <ac:chgData name="Danilo De Medeiros Cabral - AeC" userId="e3ca03cf-5d4f-4728-b58c-cbdf2ae4ba92" providerId="ADAL" clId="{4EEE2954-65DC-4B75-843C-AB6666B18737}" dt="2024-09-04T17:15:28.667" v="365" actId="1076"/>
          <ac:spMkLst>
            <pc:docMk/>
            <pc:sldMk cId="2203731502" sldId="293"/>
            <ac:spMk id="1130" creationId="{4D7A83F6-5295-47E4-86B1-068BC2678DDE}"/>
          </ac:spMkLst>
        </pc:spChg>
        <pc:spChg chg="add mod">
          <ac:chgData name="Danilo De Medeiros Cabral - AeC" userId="e3ca03cf-5d4f-4728-b58c-cbdf2ae4ba92" providerId="ADAL" clId="{4EEE2954-65DC-4B75-843C-AB6666B18737}" dt="2024-09-04T17:15:24.183" v="364" actId="571"/>
          <ac:spMkLst>
            <pc:docMk/>
            <pc:sldMk cId="2203731502" sldId="293"/>
            <ac:spMk id="1132" creationId="{A1FE0312-F019-4CD9-90B5-FD8D2F77C949}"/>
          </ac:spMkLst>
        </pc:spChg>
        <pc:grpChg chg="del">
          <ac:chgData name="Danilo De Medeiros Cabral - AeC" userId="e3ca03cf-5d4f-4728-b58c-cbdf2ae4ba92" providerId="ADAL" clId="{4EEE2954-65DC-4B75-843C-AB6666B18737}" dt="2024-09-04T17:05:39.355" v="53" actId="478"/>
          <ac:grpSpMkLst>
            <pc:docMk/>
            <pc:sldMk cId="2203731502" sldId="293"/>
            <ac:grpSpMk id="200" creationId="{A0DE2493-E81C-41D6-8BF9-9BBDF7A32BEA}"/>
          </ac:grpSpMkLst>
        </pc:grpChg>
        <pc:grpChg chg="del">
          <ac:chgData name="Danilo De Medeiros Cabral - AeC" userId="e3ca03cf-5d4f-4728-b58c-cbdf2ae4ba92" providerId="ADAL" clId="{4EEE2954-65DC-4B75-843C-AB6666B18737}" dt="2024-09-04T17:05:41.298" v="54" actId="478"/>
          <ac:grpSpMkLst>
            <pc:docMk/>
            <pc:sldMk cId="2203731502" sldId="293"/>
            <ac:grpSpMk id="407" creationId="{CF6CA1AC-2A0D-4877-8AAD-93CA8848E07F}"/>
          </ac:grpSpMkLst>
        </pc:grpChg>
        <pc:grpChg chg="add del mod">
          <ac:chgData name="Danilo De Medeiros Cabral - AeC" userId="e3ca03cf-5d4f-4728-b58c-cbdf2ae4ba92" providerId="ADAL" clId="{4EEE2954-65DC-4B75-843C-AB6666B18737}" dt="2024-09-04T17:10:22.434" v="223"/>
          <ac:grpSpMkLst>
            <pc:docMk/>
            <pc:sldMk cId="2203731502" sldId="293"/>
            <ac:grpSpMk id="802" creationId="{6A6AB7F1-3B6A-4C76-B299-44CF929F6F64}"/>
          </ac:grpSpMkLst>
        </pc:grpChg>
        <pc:grpChg chg="mod">
          <ac:chgData name="Danilo De Medeiros Cabral - AeC" userId="e3ca03cf-5d4f-4728-b58c-cbdf2ae4ba92" providerId="ADAL" clId="{4EEE2954-65DC-4B75-843C-AB6666B18737}" dt="2024-09-04T17:10:20.802" v="222"/>
          <ac:grpSpMkLst>
            <pc:docMk/>
            <pc:sldMk cId="2203731502" sldId="293"/>
            <ac:grpSpMk id="948" creationId="{830AEFEF-08F1-4A9B-9C2C-824A0528F6E5}"/>
          </ac:grpSpMkLst>
        </pc:grpChg>
        <pc:grpChg chg="add del mod">
          <ac:chgData name="Danilo De Medeiros Cabral - AeC" userId="e3ca03cf-5d4f-4728-b58c-cbdf2ae4ba92" providerId="ADAL" clId="{4EEE2954-65DC-4B75-843C-AB6666B18737}" dt="2024-09-04T17:10:35.512" v="227"/>
          <ac:grpSpMkLst>
            <pc:docMk/>
            <pc:sldMk cId="2203731502" sldId="293"/>
            <ac:grpSpMk id="964" creationId="{6ACC49F6-AC0D-4DD6-A679-A339BBB58B59}"/>
          </ac:grpSpMkLst>
        </pc:grpChg>
        <pc:grpChg chg="mod">
          <ac:chgData name="Danilo De Medeiros Cabral - AeC" userId="e3ca03cf-5d4f-4728-b58c-cbdf2ae4ba92" providerId="ADAL" clId="{4EEE2954-65DC-4B75-843C-AB6666B18737}" dt="2024-09-04T17:10:24.738" v="224"/>
          <ac:grpSpMkLst>
            <pc:docMk/>
            <pc:sldMk cId="2203731502" sldId="293"/>
            <ac:grpSpMk id="1110" creationId="{84BA888E-32C1-42B6-8A4B-8D36E566BDEE}"/>
          </ac:grpSpMkLst>
        </pc:grp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6" creationId="{58BF0006-C178-4B89-ABAF-AE8A06191F0E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8" creationId="{4034DE0A-F2E8-4A73-A1C0-377B6837B7E9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59" creationId="{490A4420-E90C-4D76-A70F-6CD202495CFE}"/>
          </ac:picMkLst>
        </pc:picChg>
        <pc:picChg chg="del">
          <ac:chgData name="Danilo De Medeiros Cabral - AeC" userId="e3ca03cf-5d4f-4728-b58c-cbdf2ae4ba92" providerId="ADAL" clId="{4EEE2954-65DC-4B75-843C-AB6666B18737}" dt="2024-09-04T17:05:39.355" v="53" actId="478"/>
          <ac:picMkLst>
            <pc:docMk/>
            <pc:sldMk cId="2203731502" sldId="293"/>
            <ac:picMk id="360" creationId="{0AE3E2A1-D80A-4A42-BBBE-904F1326247F}"/>
          </ac:picMkLst>
        </pc:picChg>
        <pc:picChg chg="mod">
          <ac:chgData name="Danilo De Medeiros Cabral - AeC" userId="e3ca03cf-5d4f-4728-b58c-cbdf2ae4ba92" providerId="ADAL" clId="{4EEE2954-65DC-4B75-843C-AB6666B18737}" dt="2024-09-04T17:15:37.523" v="366" actId="14100"/>
          <ac:picMkLst>
            <pc:docMk/>
            <pc:sldMk cId="2203731502" sldId="293"/>
            <ac:picMk id="786" creationId="{39A52838-1F2B-451F-8A0F-26EFBF1B8775}"/>
          </ac:picMkLst>
        </pc:picChg>
        <pc:picChg chg="add mod">
          <ac:chgData name="Danilo De Medeiros Cabral - AeC" userId="e3ca03cf-5d4f-4728-b58c-cbdf2ae4ba92" providerId="ADAL" clId="{4EEE2954-65DC-4B75-843C-AB6666B18737}" dt="2024-09-04T17:06:46.657" v="154" actId="571"/>
          <ac:picMkLst>
            <pc:docMk/>
            <pc:sldMk cId="2203731502" sldId="293"/>
            <ac:picMk id="789" creationId="{3237EB1B-8EB3-4318-B036-DD6A49E57594}"/>
          </ac:picMkLst>
        </pc:picChg>
        <pc:picChg chg="add del mod">
          <ac:chgData name="Danilo De Medeiros Cabral - AeC" userId="e3ca03cf-5d4f-4728-b58c-cbdf2ae4ba92" providerId="ADAL" clId="{4EEE2954-65DC-4B75-843C-AB6666B18737}" dt="2024-09-04T17:12:48.769" v="347" actId="478"/>
          <ac:picMkLst>
            <pc:docMk/>
            <pc:sldMk cId="2203731502" sldId="293"/>
            <ac:picMk id="798" creationId="{963CFDF8-158C-4733-9F2E-18D1FCAEDBEC}"/>
          </ac:picMkLst>
        </pc:picChg>
        <pc:picChg chg="add del mod">
          <ac:chgData name="Danilo De Medeiros Cabral - AeC" userId="e3ca03cf-5d4f-4728-b58c-cbdf2ae4ba92" providerId="ADAL" clId="{4EEE2954-65DC-4B75-843C-AB6666B18737}" dt="2024-09-04T17:12:47.364" v="346" actId="478"/>
          <ac:picMkLst>
            <pc:docMk/>
            <pc:sldMk cId="2203731502" sldId="293"/>
            <ac:picMk id="1129" creationId="{432FE978-CAF7-46A4-A271-FF7BCC364B11}"/>
          </ac:picMkLst>
        </pc:picChg>
        <pc:picChg chg="add mod">
          <ac:chgData name="Danilo De Medeiros Cabral - AeC" userId="e3ca03cf-5d4f-4728-b58c-cbdf2ae4ba92" providerId="ADAL" clId="{4EEE2954-65DC-4B75-843C-AB6666B18737}" dt="2024-09-04T17:16:34.135" v="396" actId="1076"/>
          <ac:picMkLst>
            <pc:docMk/>
            <pc:sldMk cId="2203731502" sldId="293"/>
            <ac:picMk id="1133" creationId="{5E5AC078-D2C2-41E3-A9A0-9A7D89CB2686}"/>
          </ac:picMkLst>
        </pc:pic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6" creationId="{724D7810-496E-4AA5-8529-CAB3DEE69982}"/>
          </ac:cxnSpMkLst>
        </pc:cxnChg>
        <pc:cxnChg chg="add mod">
          <ac:chgData name="Danilo De Medeiros Cabral - AeC" userId="e3ca03cf-5d4f-4728-b58c-cbdf2ae4ba92" providerId="ADAL" clId="{4EEE2954-65DC-4B75-843C-AB6666B18737}" dt="2024-09-04T17:15:28.667" v="365" actId="1076"/>
          <ac:cxnSpMkLst>
            <pc:docMk/>
            <pc:sldMk cId="2203731502" sldId="293"/>
            <ac:cxnSpMk id="11" creationId="{E9B51935-E4E0-43EF-9130-C9DCFEBAC496}"/>
          </ac:cxnSpMkLst>
        </pc:cxn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791" creationId="{DDA556B7-C30E-4E7C-9415-CA4B3416F429}"/>
          </ac:cxnSpMkLst>
        </pc:cxnChg>
        <pc:cxnChg chg="add del mod">
          <ac:chgData name="Danilo De Medeiros Cabral - AeC" userId="e3ca03cf-5d4f-4728-b58c-cbdf2ae4ba92" providerId="ADAL" clId="{4EEE2954-65DC-4B75-843C-AB6666B18737}" dt="2024-09-04T17:08:51.731" v="204" actId="478"/>
          <ac:cxnSpMkLst>
            <pc:docMk/>
            <pc:sldMk cId="2203731502" sldId="293"/>
            <ac:cxnSpMk id="792" creationId="{073F3F9F-C4D9-4C95-B9A4-3B28C6E3BF9D}"/>
          </ac:cxnSpMkLst>
        </pc:cxnChg>
        <pc:cxnChg chg="add mod">
          <ac:chgData name="Danilo De Medeiros Cabral - AeC" userId="e3ca03cf-5d4f-4728-b58c-cbdf2ae4ba92" providerId="ADAL" clId="{4EEE2954-65DC-4B75-843C-AB6666B18737}" dt="2024-09-04T17:15:28.667" v="365" actId="1076"/>
          <ac:cxnSpMkLst>
            <pc:docMk/>
            <pc:sldMk cId="2203731502" sldId="293"/>
            <ac:cxnSpMk id="1131" creationId="{EABCA57F-F29F-4211-9CC4-F885B1736A24}"/>
          </ac:cxnSpMkLst>
        </pc:cxnChg>
      </pc:sldChg>
      <pc:sldChg chg="modSp">
        <pc:chgData name="Danilo De Medeiros Cabral - AeC" userId="e3ca03cf-5d4f-4728-b58c-cbdf2ae4ba92" providerId="ADAL" clId="{4EEE2954-65DC-4B75-843C-AB6666B18737}" dt="2024-09-04T18:12:15.390" v="896" actId="20577"/>
        <pc:sldMkLst>
          <pc:docMk/>
          <pc:sldMk cId="2618777447" sldId="294"/>
        </pc:sldMkLst>
        <pc:spChg chg="mod">
          <ac:chgData name="Danilo De Medeiros Cabral - AeC" userId="e3ca03cf-5d4f-4728-b58c-cbdf2ae4ba92" providerId="ADAL" clId="{4EEE2954-65DC-4B75-843C-AB6666B18737}" dt="2024-09-04T18:12:15.390" v="896" actId="20577"/>
          <ac:spMkLst>
            <pc:docMk/>
            <pc:sldMk cId="2618777447" sldId="294"/>
            <ac:spMk id="178" creationId="{89617DB0-3F1C-4585-926D-5DA5691FF6A9}"/>
          </ac:spMkLst>
        </pc:spChg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3870080022" sldId="295"/>
        </pc:sldMkLst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3046932111" sldId="296"/>
        </pc:sldMkLst>
      </pc:sldChg>
      <pc:sldChg chg="modTransition">
        <pc:chgData name="Danilo De Medeiros Cabral - AeC" userId="e3ca03cf-5d4f-4728-b58c-cbdf2ae4ba92" providerId="ADAL" clId="{4EEE2954-65DC-4B75-843C-AB6666B18737}" dt="2024-09-04T13:42:35.658" v="19"/>
        <pc:sldMkLst>
          <pc:docMk/>
          <pc:sldMk cId="2030072096" sldId="297"/>
        </pc:sldMkLst>
      </pc:sldChg>
      <pc:sldChg chg="modSp modTransition">
        <pc:chgData name="Danilo De Medeiros Cabral - AeC" userId="e3ca03cf-5d4f-4728-b58c-cbdf2ae4ba92" providerId="ADAL" clId="{4EEE2954-65DC-4B75-843C-AB6666B18737}" dt="2024-09-04T18:21:32.975" v="973"/>
        <pc:sldMkLst>
          <pc:docMk/>
          <pc:sldMk cId="2732392273" sldId="300"/>
        </pc:sldMkLst>
        <pc:spChg chg="mod">
          <ac:chgData name="Danilo De Medeiros Cabral - AeC" userId="e3ca03cf-5d4f-4728-b58c-cbdf2ae4ba92" providerId="ADAL" clId="{4EEE2954-65DC-4B75-843C-AB6666B18737}" dt="2024-09-04T18:21:05.556" v="972" actId="20577"/>
          <ac:spMkLst>
            <pc:docMk/>
            <pc:sldMk cId="2732392273" sldId="300"/>
            <ac:spMk id="791" creationId="{DECD0820-E248-4F01-8A1D-6818CAE4B56B}"/>
          </ac:spMkLst>
        </pc:spChg>
      </pc:sldChg>
      <pc:sldChg chg="addSp delSp modSp ord">
        <pc:chgData name="Danilo De Medeiros Cabral - AeC" userId="e3ca03cf-5d4f-4728-b58c-cbdf2ae4ba92" providerId="ADAL" clId="{4EEE2954-65DC-4B75-843C-AB6666B18737}" dt="2024-09-04T18:44:06.101" v="1259" actId="207"/>
        <pc:sldMkLst>
          <pc:docMk/>
          <pc:sldMk cId="3697309759" sldId="305"/>
        </pc:sldMkLst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9" creationId="{001C01D0-DA44-4CA4-8837-02D93A1E42F4}"/>
          </ac:spMkLst>
        </pc:spChg>
        <pc:spChg chg="add mod">
          <ac:chgData name="Danilo De Medeiros Cabral - AeC" userId="e3ca03cf-5d4f-4728-b58c-cbdf2ae4ba92" providerId="ADAL" clId="{4EEE2954-65DC-4B75-843C-AB6666B18737}" dt="2024-09-04T18:25:42.953" v="1166" actId="1076"/>
          <ac:spMkLst>
            <pc:docMk/>
            <pc:sldMk cId="3697309759" sldId="305"/>
            <ac:spMk id="22" creationId="{3947DD98-3A3F-4FF5-9FE9-0FC6B3EDD6A3}"/>
          </ac:spMkLst>
        </pc:spChg>
        <pc:spChg chg="add mod">
          <ac:chgData name="Danilo De Medeiros Cabral - AeC" userId="e3ca03cf-5d4f-4728-b58c-cbdf2ae4ba92" providerId="ADAL" clId="{4EEE2954-65DC-4B75-843C-AB6666B18737}" dt="2024-09-04T18:25:42.953" v="1166" actId="1076"/>
          <ac:spMkLst>
            <pc:docMk/>
            <pc:sldMk cId="3697309759" sldId="305"/>
            <ac:spMk id="23" creationId="{0472C368-CC60-48EB-AF69-27D96BC176EE}"/>
          </ac:spMkLst>
        </pc:spChg>
        <pc:spChg chg="add mod">
          <ac:chgData name="Danilo De Medeiros Cabral - AeC" userId="e3ca03cf-5d4f-4728-b58c-cbdf2ae4ba92" providerId="ADAL" clId="{4EEE2954-65DC-4B75-843C-AB6666B18737}" dt="2024-09-04T18:26:05.438" v="1209" actId="20577"/>
          <ac:spMkLst>
            <pc:docMk/>
            <pc:sldMk cId="3697309759" sldId="305"/>
            <ac:spMk id="24" creationId="{E5E8D5EF-C65E-4F65-83A5-4423FD4A5179}"/>
          </ac:spMkLst>
        </pc:spChg>
        <pc:spChg chg="add mod">
          <ac:chgData name="Danilo De Medeiros Cabral - AeC" userId="e3ca03cf-5d4f-4728-b58c-cbdf2ae4ba92" providerId="ADAL" clId="{4EEE2954-65DC-4B75-843C-AB6666B18737}" dt="2024-09-04T18:44:06.101" v="1259" actId="207"/>
          <ac:spMkLst>
            <pc:docMk/>
            <pc:sldMk cId="3697309759" sldId="305"/>
            <ac:spMk id="25" creationId="{94EF3FB4-B9A6-46EC-AAA9-2C456EEF0C85}"/>
          </ac:spMkLst>
        </pc:spChg>
        <pc:spChg chg="add mod">
          <ac:chgData name="Danilo De Medeiros Cabral - AeC" userId="e3ca03cf-5d4f-4728-b58c-cbdf2ae4ba92" providerId="ADAL" clId="{4EEE2954-65DC-4B75-843C-AB6666B18737}" dt="2024-09-04T18:26:26.943" v="1225" actId="571"/>
          <ac:spMkLst>
            <pc:docMk/>
            <pc:sldMk cId="3697309759" sldId="305"/>
            <ac:spMk id="26" creationId="{298A8B12-535A-49DE-8E79-FA8AAE93AEB5}"/>
          </ac:spMkLst>
        </pc:spChg>
        <pc:spChg chg="add mod">
          <ac:chgData name="Danilo De Medeiros Cabral - AeC" userId="e3ca03cf-5d4f-4728-b58c-cbdf2ae4ba92" providerId="ADAL" clId="{4EEE2954-65DC-4B75-843C-AB6666B18737}" dt="2024-09-04T18:26:26.679" v="1224" actId="571"/>
          <ac:spMkLst>
            <pc:docMk/>
            <pc:sldMk cId="3697309759" sldId="305"/>
            <ac:spMk id="27" creationId="{CC00A722-B67A-4874-AE2F-B250CBDD2105}"/>
          </ac:spMkLst>
        </pc:spChg>
        <pc:spChg chg="add mod">
          <ac:chgData name="Danilo De Medeiros Cabral - AeC" userId="e3ca03cf-5d4f-4728-b58c-cbdf2ae4ba92" providerId="ADAL" clId="{4EEE2954-65DC-4B75-843C-AB6666B18737}" dt="2024-09-04T18:26:29.614" v="1227" actId="571"/>
          <ac:spMkLst>
            <pc:docMk/>
            <pc:sldMk cId="3697309759" sldId="305"/>
            <ac:spMk id="29" creationId="{28301B26-25BF-4307-A9BC-3985D1B055F7}"/>
          </ac:spMkLst>
        </pc:spChg>
        <pc:spChg chg="add mod">
          <ac:chgData name="Danilo De Medeiros Cabral - AeC" userId="e3ca03cf-5d4f-4728-b58c-cbdf2ae4ba92" providerId="ADAL" clId="{4EEE2954-65DC-4B75-843C-AB6666B18737}" dt="2024-09-04T18:44:06.101" v="1259" actId="207"/>
          <ac:spMkLst>
            <pc:docMk/>
            <pc:sldMk cId="3697309759" sldId="305"/>
            <ac:spMk id="33" creationId="{8F0AB0C8-2FB9-49B5-A6AE-2829B82A5949}"/>
          </ac:spMkLst>
        </pc:spChg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188" creationId="{527CBDBB-F3AE-44A0-88F6-C69DA20BAA95}"/>
          </ac:spMkLst>
        </pc:spChg>
        <pc:spChg chg="mod">
          <ac:chgData name="Danilo De Medeiros Cabral - AeC" userId="e3ca03cf-5d4f-4728-b58c-cbdf2ae4ba92" providerId="ADAL" clId="{4EEE2954-65DC-4B75-843C-AB6666B18737}" dt="2024-09-04T18:35:08.071" v="1241" actId="1076"/>
          <ac:spMkLst>
            <pc:docMk/>
            <pc:sldMk cId="3697309759" sldId="305"/>
            <ac:spMk id="189" creationId="{D1F954BA-8D76-4B05-A3CB-7D60664D25C5}"/>
          </ac:spMkLst>
        </pc:spChg>
        <pc:picChg chg="mod">
          <ac:chgData name="Danilo De Medeiros Cabral - AeC" userId="e3ca03cf-5d4f-4728-b58c-cbdf2ae4ba92" providerId="ADAL" clId="{4EEE2954-65DC-4B75-843C-AB6666B18737}" dt="2024-09-04T18:25:22.185" v="1160" actId="1076"/>
          <ac:picMkLst>
            <pc:docMk/>
            <pc:sldMk cId="3697309759" sldId="305"/>
            <ac:picMk id="187" creationId="{9B2A6B7C-A05B-48AE-8C4E-4EBB0A33F2BE}"/>
          </ac:picMkLst>
        </pc:picChg>
        <pc:cxnChg chg="add del mod">
          <ac:chgData name="Danilo De Medeiros Cabral - AeC" userId="e3ca03cf-5d4f-4728-b58c-cbdf2ae4ba92" providerId="ADAL" clId="{4EEE2954-65DC-4B75-843C-AB6666B18737}" dt="2024-09-04T18:21:56.842" v="976" actId="11529"/>
          <ac:cxnSpMkLst>
            <pc:docMk/>
            <pc:sldMk cId="3697309759" sldId="305"/>
            <ac:cxnSpMk id="3" creationId="{F9940B14-E026-415F-A7F0-0C5A4DE6A762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19" creationId="{6B4660AF-DAEB-4737-8642-8B86E2DC1BC7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20" creationId="{63BFFA81-C6A0-407D-AD17-9D56A443BC96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6:56.982" v="1230" actId="478"/>
          <ac:cxnSpMkLst>
            <pc:docMk/>
            <pc:sldMk cId="3697309759" sldId="305"/>
            <ac:cxnSpMk id="21" creationId="{193DE72D-6823-4A6F-A660-AB7232C49F60}"/>
          </ac:cxnSpMkLst>
        </pc:cxnChg>
        <pc:cxnChg chg="add mod">
          <ac:chgData name="Danilo De Medeiros Cabral - AeC" userId="e3ca03cf-5d4f-4728-b58c-cbdf2ae4ba92" providerId="ADAL" clId="{4EEE2954-65DC-4B75-843C-AB6666B18737}" dt="2024-09-04T18:26:29.614" v="1227" actId="571"/>
          <ac:cxnSpMkLst>
            <pc:docMk/>
            <pc:sldMk cId="3697309759" sldId="305"/>
            <ac:cxnSpMk id="28" creationId="{08BD2FF1-D3C5-4CFA-94F8-F6829C635CA2}"/>
          </ac:cxnSpMkLst>
        </pc:cxnChg>
        <pc:cxnChg chg="add del mod">
          <ac:chgData name="Danilo De Medeiros Cabral - AeC" userId="e3ca03cf-5d4f-4728-b58c-cbdf2ae4ba92" providerId="ADAL" clId="{4EEE2954-65DC-4B75-843C-AB6666B18737}" dt="2024-09-04T18:27:17.359" v="1239" actId="478"/>
          <ac:cxnSpMkLst>
            <pc:docMk/>
            <pc:sldMk cId="3697309759" sldId="305"/>
            <ac:cxnSpMk id="30" creationId="{EA8E0BEE-1BBC-4B73-BCFA-BA09ACBCE915}"/>
          </ac:cxnSpMkLst>
        </pc:cxnChg>
      </pc:sldChg>
      <pc:sldChg chg="modSp ord">
        <pc:chgData name="Danilo De Medeiros Cabral - AeC" userId="e3ca03cf-5d4f-4728-b58c-cbdf2ae4ba92" providerId="ADAL" clId="{4EEE2954-65DC-4B75-843C-AB6666B18737}" dt="2024-09-04T17:58:53.554" v="642" actId="20577"/>
        <pc:sldMkLst>
          <pc:docMk/>
          <pc:sldMk cId="1761315912" sldId="306"/>
        </pc:sldMkLst>
        <pc:spChg chg="mod">
          <ac:chgData name="Danilo De Medeiros Cabral - AeC" userId="e3ca03cf-5d4f-4728-b58c-cbdf2ae4ba92" providerId="ADAL" clId="{4EEE2954-65DC-4B75-843C-AB6666B18737}" dt="2024-09-04T17:55:29.988" v="439" actId="20577"/>
          <ac:spMkLst>
            <pc:docMk/>
            <pc:sldMk cId="1761315912" sldId="306"/>
            <ac:spMk id="3" creationId="{3496659F-B355-4E92-BE4C-D73F3D8BC969}"/>
          </ac:spMkLst>
        </pc:spChg>
        <pc:spChg chg="mod">
          <ac:chgData name="Danilo De Medeiros Cabral - AeC" userId="e3ca03cf-5d4f-4728-b58c-cbdf2ae4ba92" providerId="ADAL" clId="{4EEE2954-65DC-4B75-843C-AB6666B18737}" dt="2024-09-04T13:38:33.882" v="3" actId="20577"/>
          <ac:spMkLst>
            <pc:docMk/>
            <pc:sldMk cId="1761315912" sldId="306"/>
            <ac:spMk id="73" creationId="{B973E68F-A5CC-4E3A-A580-EA9BB0D09988}"/>
          </ac:spMkLst>
        </pc:spChg>
        <pc:spChg chg="mod">
          <ac:chgData name="Danilo De Medeiros Cabral - AeC" userId="e3ca03cf-5d4f-4728-b58c-cbdf2ae4ba92" providerId="ADAL" clId="{4EEE2954-65DC-4B75-843C-AB6666B18737}" dt="2024-09-04T13:40:15.647" v="15" actId="113"/>
          <ac:spMkLst>
            <pc:docMk/>
            <pc:sldMk cId="1761315912" sldId="306"/>
            <ac:spMk id="101" creationId="{635BFFC9-FAFF-4C90-B413-BB6339D6CC30}"/>
          </ac:spMkLst>
        </pc:spChg>
        <pc:spChg chg="mod">
          <ac:chgData name="Danilo De Medeiros Cabral - AeC" userId="e3ca03cf-5d4f-4728-b58c-cbdf2ae4ba92" providerId="ADAL" clId="{4EEE2954-65DC-4B75-843C-AB6666B18737}" dt="2024-09-04T17:58:53.554" v="642" actId="20577"/>
          <ac:spMkLst>
            <pc:docMk/>
            <pc:sldMk cId="1761315912" sldId="306"/>
            <ac:spMk id="104" creationId="{CBAEDFDF-01DC-41AD-9834-324AC2800B69}"/>
          </ac:spMkLst>
        </pc:spChg>
        <pc:picChg chg="mod">
          <ac:chgData name="Danilo De Medeiros Cabral - AeC" userId="e3ca03cf-5d4f-4728-b58c-cbdf2ae4ba92" providerId="ADAL" clId="{4EEE2954-65DC-4B75-843C-AB6666B18737}" dt="2024-09-04T17:57:22.951" v="544" actId="1076"/>
          <ac:picMkLst>
            <pc:docMk/>
            <pc:sldMk cId="1761315912" sldId="306"/>
            <ac:picMk id="187" creationId="{9B2A6B7C-A05B-48AE-8C4E-4EBB0A33F2BE}"/>
          </ac:picMkLst>
        </pc:picChg>
      </pc:sldChg>
      <pc:sldChg chg="add del">
        <pc:chgData name="Danilo De Medeiros Cabral - AeC" userId="e3ca03cf-5d4f-4728-b58c-cbdf2ae4ba92" providerId="ADAL" clId="{4EEE2954-65DC-4B75-843C-AB6666B18737}" dt="2024-09-04T17:16:46.658" v="397" actId="2696"/>
        <pc:sldMkLst>
          <pc:docMk/>
          <pc:sldMk cId="2871413672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anilo.cabral\Downloads\Fun&#231;&#227;o%20impactada%20-%20Dias%20em%20andamento%20e%20Tickets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CRESCIMENTO DOS</a:t>
            </a:r>
            <a:r>
              <a:rPr lang="pt-BR" baseline="0" dirty="0"/>
              <a:t> DADOS (volumetria)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Vol de dados</c:v>
                </c:pt>
              </c:strCache>
            </c:strRef>
          </c:tx>
          <c:spPr>
            <a:ln w="57150" cap="rnd">
              <a:solidFill>
                <a:srgbClr val="DE2B73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Pt>
            <c:idx val="48"/>
            <c:marker>
              <c:symbol val="circle"/>
              <c:size val="12"/>
              <c:spPr>
                <a:noFill/>
                <a:ln w="57150">
                  <a:noFill/>
                  <a:rou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E76-47CE-91B2-25B5A76D9213}"/>
              </c:ext>
            </c:extLst>
          </c:dPt>
          <c:dPt>
            <c:idx val="54"/>
            <c:marker>
              <c:symbol val="circle"/>
              <c:size val="12"/>
              <c:spPr>
                <a:solidFill>
                  <a:srgbClr val="DE2B73"/>
                </a:solidFill>
                <a:ln w="12700">
                  <a:solidFill>
                    <a:schemeClr val="lt2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E76-47CE-91B2-25B5A76D9213}"/>
              </c:ext>
            </c:extLst>
          </c:dPt>
          <c:dLbls>
            <c:dLbl>
              <c:idx val="0"/>
              <c:layout>
                <c:manualLayout>
                  <c:x val="-4.5772105092684236E-2"/>
                  <c:y val="-4.22083777758379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76-47CE-91B2-25B5A76D9213}"/>
                </c:ext>
              </c:extLst>
            </c:dLbl>
            <c:dLbl>
              <c:idx val="48"/>
              <c:layout>
                <c:manualLayout>
                  <c:x val="0"/>
                  <c:y val="-3.9394485924115291E-2"/>
                </c:manualLayout>
              </c:layout>
              <c:numFmt formatCode="0.0,,\ &quot;Milhões&quot;" sourceLinked="0"/>
              <c:spPr>
                <a:solidFill>
                  <a:srgbClr val="EE2B72">
                    <a:alpha val="80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0E76-47CE-91B2-25B5A76D9213}"/>
                </c:ext>
              </c:extLst>
            </c:dLbl>
            <c:numFmt formatCode="0.0,,\ &quot;Milhões&quot;" sourceLinked="0"/>
            <c:spPr>
              <a:solidFill>
                <a:srgbClr val="EE2B72">
                  <a:alpha val="8000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numRef>
              <c:f>Planilha1!$A$2:$A$59</c:f>
              <c:numCache>
                <c:formatCode>m/d/yyyy</c:formatCode>
                <c:ptCount val="58"/>
                <c:pt idx="0">
                  <c:v>43861</c:v>
                </c:pt>
                <c:pt idx="1">
                  <c:v>43890</c:v>
                </c:pt>
                <c:pt idx="2">
                  <c:v>43921</c:v>
                </c:pt>
                <c:pt idx="3">
                  <c:v>43951</c:v>
                </c:pt>
                <c:pt idx="4">
                  <c:v>43982</c:v>
                </c:pt>
                <c:pt idx="5">
                  <c:v>44012</c:v>
                </c:pt>
                <c:pt idx="6">
                  <c:v>44043</c:v>
                </c:pt>
                <c:pt idx="7">
                  <c:v>44074</c:v>
                </c:pt>
                <c:pt idx="8">
                  <c:v>44104</c:v>
                </c:pt>
                <c:pt idx="9">
                  <c:v>44135</c:v>
                </c:pt>
                <c:pt idx="10">
                  <c:v>44165</c:v>
                </c:pt>
                <c:pt idx="11">
                  <c:v>44196</c:v>
                </c:pt>
                <c:pt idx="12">
                  <c:v>44227</c:v>
                </c:pt>
                <c:pt idx="13">
                  <c:v>44255</c:v>
                </c:pt>
                <c:pt idx="14">
                  <c:v>44286</c:v>
                </c:pt>
                <c:pt idx="15">
                  <c:v>44316</c:v>
                </c:pt>
                <c:pt idx="16">
                  <c:v>44347</c:v>
                </c:pt>
                <c:pt idx="17">
                  <c:v>44377</c:v>
                </c:pt>
                <c:pt idx="18">
                  <c:v>44408</c:v>
                </c:pt>
                <c:pt idx="19">
                  <c:v>44439</c:v>
                </c:pt>
                <c:pt idx="20">
                  <c:v>44469</c:v>
                </c:pt>
                <c:pt idx="21">
                  <c:v>44500</c:v>
                </c:pt>
                <c:pt idx="22">
                  <c:v>44530</c:v>
                </c:pt>
                <c:pt idx="23">
                  <c:v>44561</c:v>
                </c:pt>
                <c:pt idx="24">
                  <c:v>44592</c:v>
                </c:pt>
                <c:pt idx="25">
                  <c:v>44620</c:v>
                </c:pt>
                <c:pt idx="26">
                  <c:v>44651</c:v>
                </c:pt>
                <c:pt idx="27">
                  <c:v>44681</c:v>
                </c:pt>
                <c:pt idx="28">
                  <c:v>44712</c:v>
                </c:pt>
                <c:pt idx="29">
                  <c:v>44742</c:v>
                </c:pt>
                <c:pt idx="30">
                  <c:v>44773</c:v>
                </c:pt>
                <c:pt idx="31">
                  <c:v>44804</c:v>
                </c:pt>
                <c:pt idx="32">
                  <c:v>44834</c:v>
                </c:pt>
                <c:pt idx="33">
                  <c:v>44865</c:v>
                </c:pt>
                <c:pt idx="34">
                  <c:v>44895</c:v>
                </c:pt>
                <c:pt idx="35">
                  <c:v>44926</c:v>
                </c:pt>
                <c:pt idx="36">
                  <c:v>44957</c:v>
                </c:pt>
                <c:pt idx="37">
                  <c:v>44985</c:v>
                </c:pt>
                <c:pt idx="38">
                  <c:v>45016</c:v>
                </c:pt>
                <c:pt idx="39">
                  <c:v>45046</c:v>
                </c:pt>
                <c:pt idx="40">
                  <c:v>45077</c:v>
                </c:pt>
                <c:pt idx="41">
                  <c:v>45107</c:v>
                </c:pt>
                <c:pt idx="42">
                  <c:v>45138</c:v>
                </c:pt>
                <c:pt idx="43">
                  <c:v>45169</c:v>
                </c:pt>
                <c:pt idx="44">
                  <c:v>45199</c:v>
                </c:pt>
                <c:pt idx="45">
                  <c:v>45230</c:v>
                </c:pt>
                <c:pt idx="46">
                  <c:v>45260</c:v>
                </c:pt>
                <c:pt idx="47">
                  <c:v>45291</c:v>
                </c:pt>
                <c:pt idx="48">
                  <c:v>45322</c:v>
                </c:pt>
                <c:pt idx="49">
                  <c:v>45351</c:v>
                </c:pt>
                <c:pt idx="50">
                  <c:v>45382</c:v>
                </c:pt>
                <c:pt idx="51">
                  <c:v>45412</c:v>
                </c:pt>
                <c:pt idx="52">
                  <c:v>45443</c:v>
                </c:pt>
                <c:pt idx="53">
                  <c:v>45473</c:v>
                </c:pt>
                <c:pt idx="54">
                  <c:v>45504</c:v>
                </c:pt>
                <c:pt idx="55">
                  <c:v>45535</c:v>
                </c:pt>
                <c:pt idx="56">
                  <c:v>45565</c:v>
                </c:pt>
                <c:pt idx="57">
                  <c:v>45596</c:v>
                </c:pt>
              </c:numCache>
            </c:numRef>
          </c:cat>
          <c:val>
            <c:numRef>
              <c:f>Planilha1!$B$2:$B$59</c:f>
              <c:numCache>
                <c:formatCode>General</c:formatCode>
                <c:ptCount val="58"/>
                <c:pt idx="0">
                  <c:v>2851243</c:v>
                </c:pt>
                <c:pt idx="1">
                  <c:v>5660009</c:v>
                </c:pt>
                <c:pt idx="2">
                  <c:v>5874038</c:v>
                </c:pt>
                <c:pt idx="3">
                  <c:v>5504093</c:v>
                </c:pt>
                <c:pt idx="4">
                  <c:v>5929409</c:v>
                </c:pt>
                <c:pt idx="5">
                  <c:v>8285685</c:v>
                </c:pt>
                <c:pt idx="6">
                  <c:v>7424806</c:v>
                </c:pt>
                <c:pt idx="7">
                  <c:v>6771925</c:v>
                </c:pt>
                <c:pt idx="8">
                  <c:v>6358707</c:v>
                </c:pt>
                <c:pt idx="9">
                  <c:v>6705771</c:v>
                </c:pt>
                <c:pt idx="10">
                  <c:v>6620618</c:v>
                </c:pt>
                <c:pt idx="11">
                  <c:v>6806699</c:v>
                </c:pt>
                <c:pt idx="12">
                  <c:v>8427185</c:v>
                </c:pt>
                <c:pt idx="13">
                  <c:v>9688777</c:v>
                </c:pt>
                <c:pt idx="14">
                  <c:v>11815410</c:v>
                </c:pt>
                <c:pt idx="15">
                  <c:v>10815339</c:v>
                </c:pt>
                <c:pt idx="16">
                  <c:v>11527142</c:v>
                </c:pt>
                <c:pt idx="17">
                  <c:v>11607312</c:v>
                </c:pt>
                <c:pt idx="18">
                  <c:v>12219260</c:v>
                </c:pt>
                <c:pt idx="19">
                  <c:v>12603771</c:v>
                </c:pt>
                <c:pt idx="20">
                  <c:v>12386657</c:v>
                </c:pt>
                <c:pt idx="21">
                  <c:v>12751760</c:v>
                </c:pt>
                <c:pt idx="22">
                  <c:v>12508331</c:v>
                </c:pt>
                <c:pt idx="23">
                  <c:v>13890285</c:v>
                </c:pt>
                <c:pt idx="24">
                  <c:v>13964475</c:v>
                </c:pt>
                <c:pt idx="25">
                  <c:v>14070695</c:v>
                </c:pt>
                <c:pt idx="26">
                  <c:v>16629726</c:v>
                </c:pt>
                <c:pt idx="27">
                  <c:v>14780775</c:v>
                </c:pt>
                <c:pt idx="28">
                  <c:v>14780520</c:v>
                </c:pt>
                <c:pt idx="29">
                  <c:v>15006258</c:v>
                </c:pt>
                <c:pt idx="30">
                  <c:v>16011432</c:v>
                </c:pt>
                <c:pt idx="31">
                  <c:v>17199222</c:v>
                </c:pt>
                <c:pt idx="32">
                  <c:v>16323980</c:v>
                </c:pt>
                <c:pt idx="33">
                  <c:v>15733071</c:v>
                </c:pt>
                <c:pt idx="34">
                  <c:v>16305423</c:v>
                </c:pt>
                <c:pt idx="35">
                  <c:v>17504321</c:v>
                </c:pt>
                <c:pt idx="36">
                  <c:v>18088273</c:v>
                </c:pt>
                <c:pt idx="37">
                  <c:v>16184079</c:v>
                </c:pt>
                <c:pt idx="38">
                  <c:v>18685628</c:v>
                </c:pt>
                <c:pt idx="39">
                  <c:v>16461095</c:v>
                </c:pt>
                <c:pt idx="40">
                  <c:v>19065004</c:v>
                </c:pt>
                <c:pt idx="41">
                  <c:v>18412193</c:v>
                </c:pt>
                <c:pt idx="42">
                  <c:v>18626078</c:v>
                </c:pt>
                <c:pt idx="43">
                  <c:v>19561682</c:v>
                </c:pt>
                <c:pt idx="44">
                  <c:v>18187611</c:v>
                </c:pt>
                <c:pt idx="45">
                  <c:v>18821081</c:v>
                </c:pt>
                <c:pt idx="46">
                  <c:v>19233936</c:v>
                </c:pt>
                <c:pt idx="47">
                  <c:v>19386285</c:v>
                </c:pt>
                <c:pt idx="48">
                  <c:v>21579681</c:v>
                </c:pt>
                <c:pt idx="49">
                  <c:v>20205409</c:v>
                </c:pt>
                <c:pt idx="50">
                  <c:v>20679626</c:v>
                </c:pt>
                <c:pt idx="51">
                  <c:v>20053719</c:v>
                </c:pt>
                <c:pt idx="52">
                  <c:v>20184066</c:v>
                </c:pt>
                <c:pt idx="53">
                  <c:v>19145465</c:v>
                </c:pt>
                <c:pt idx="54">
                  <c:v>20406233</c:v>
                </c:pt>
                <c:pt idx="55">
                  <c:v>20316656</c:v>
                </c:pt>
                <c:pt idx="56">
                  <c:v>18155160</c:v>
                </c:pt>
                <c:pt idx="57">
                  <c:v>20723401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E76-47CE-91B2-25B5A76D9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8840976"/>
        <c:axId val="2074463104"/>
      </c:line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HC</c:v>
                </c:pt>
              </c:strCache>
            </c:strRef>
          </c:tx>
          <c:spPr>
            <a:ln w="31750" cap="rnd">
              <a:solidFill>
                <a:srgbClr val="19D9FF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76-47CE-91B2-25B5A76D9213}"/>
                </c:ext>
              </c:extLst>
            </c:dLbl>
            <c:dLbl>
              <c:idx val="4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76-47CE-91B2-25B5A76D9213}"/>
                </c:ext>
              </c:extLst>
            </c:dLbl>
            <c:dLbl>
              <c:idx val="54"/>
              <c:layout>
                <c:manualLayout>
                  <c:x val="0"/>
                  <c:y val="-2.81389185172251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76-47CE-91B2-25B5A76D9213}"/>
                </c:ext>
              </c:extLst>
            </c:dLbl>
            <c:numFmt formatCode="0,\ &quot;Mil&quot;" sourceLinked="0"/>
            <c:spPr>
              <a:solidFill>
                <a:srgbClr val="C6F2FE">
                  <a:alpha val="8000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Planilha1!$A$2:$A$59</c:f>
              <c:numCache>
                <c:formatCode>m/d/yyyy</c:formatCode>
                <c:ptCount val="58"/>
                <c:pt idx="0">
                  <c:v>43861</c:v>
                </c:pt>
                <c:pt idx="1">
                  <c:v>43890</c:v>
                </c:pt>
                <c:pt idx="2">
                  <c:v>43921</c:v>
                </c:pt>
                <c:pt idx="3">
                  <c:v>43951</c:v>
                </c:pt>
                <c:pt idx="4">
                  <c:v>43982</c:v>
                </c:pt>
                <c:pt idx="5">
                  <c:v>44012</c:v>
                </c:pt>
                <c:pt idx="6">
                  <c:v>44043</c:v>
                </c:pt>
                <c:pt idx="7">
                  <c:v>44074</c:v>
                </c:pt>
                <c:pt idx="8">
                  <c:v>44104</c:v>
                </c:pt>
                <c:pt idx="9">
                  <c:v>44135</c:v>
                </c:pt>
                <c:pt idx="10">
                  <c:v>44165</c:v>
                </c:pt>
                <c:pt idx="11">
                  <c:v>44196</c:v>
                </c:pt>
                <c:pt idx="12">
                  <c:v>44227</c:v>
                </c:pt>
                <c:pt idx="13">
                  <c:v>44255</c:v>
                </c:pt>
                <c:pt idx="14">
                  <c:v>44286</c:v>
                </c:pt>
                <c:pt idx="15">
                  <c:v>44316</c:v>
                </c:pt>
                <c:pt idx="16">
                  <c:v>44347</c:v>
                </c:pt>
                <c:pt idx="17">
                  <c:v>44377</c:v>
                </c:pt>
                <c:pt idx="18">
                  <c:v>44408</c:v>
                </c:pt>
                <c:pt idx="19">
                  <c:v>44439</c:v>
                </c:pt>
                <c:pt idx="20">
                  <c:v>44469</c:v>
                </c:pt>
                <c:pt idx="21">
                  <c:v>44500</c:v>
                </c:pt>
                <c:pt idx="22">
                  <c:v>44530</c:v>
                </c:pt>
                <c:pt idx="23">
                  <c:v>44561</c:v>
                </c:pt>
                <c:pt idx="24">
                  <c:v>44592</c:v>
                </c:pt>
                <c:pt idx="25">
                  <c:v>44620</c:v>
                </c:pt>
                <c:pt idx="26">
                  <c:v>44651</c:v>
                </c:pt>
                <c:pt idx="27">
                  <c:v>44681</c:v>
                </c:pt>
                <c:pt idx="28">
                  <c:v>44712</c:v>
                </c:pt>
                <c:pt idx="29">
                  <c:v>44742</c:v>
                </c:pt>
                <c:pt idx="30">
                  <c:v>44773</c:v>
                </c:pt>
                <c:pt idx="31">
                  <c:v>44804</c:v>
                </c:pt>
                <c:pt idx="32">
                  <c:v>44834</c:v>
                </c:pt>
                <c:pt idx="33">
                  <c:v>44865</c:v>
                </c:pt>
                <c:pt idx="34">
                  <c:v>44895</c:v>
                </c:pt>
                <c:pt idx="35">
                  <c:v>44926</c:v>
                </c:pt>
                <c:pt idx="36">
                  <c:v>44957</c:v>
                </c:pt>
                <c:pt idx="37">
                  <c:v>44985</c:v>
                </c:pt>
                <c:pt idx="38">
                  <c:v>45016</c:v>
                </c:pt>
                <c:pt idx="39">
                  <c:v>45046</c:v>
                </c:pt>
                <c:pt idx="40">
                  <c:v>45077</c:v>
                </c:pt>
                <c:pt idx="41">
                  <c:v>45107</c:v>
                </c:pt>
                <c:pt idx="42">
                  <c:v>45138</c:v>
                </c:pt>
                <c:pt idx="43">
                  <c:v>45169</c:v>
                </c:pt>
                <c:pt idx="44">
                  <c:v>45199</c:v>
                </c:pt>
                <c:pt idx="45">
                  <c:v>45230</c:v>
                </c:pt>
                <c:pt idx="46">
                  <c:v>45260</c:v>
                </c:pt>
                <c:pt idx="47">
                  <c:v>45291</c:v>
                </c:pt>
                <c:pt idx="48">
                  <c:v>45322</c:v>
                </c:pt>
                <c:pt idx="49">
                  <c:v>45351</c:v>
                </c:pt>
                <c:pt idx="50">
                  <c:v>45382</c:v>
                </c:pt>
                <c:pt idx="51">
                  <c:v>45412</c:v>
                </c:pt>
                <c:pt idx="52">
                  <c:v>45443</c:v>
                </c:pt>
                <c:pt idx="53">
                  <c:v>45473</c:v>
                </c:pt>
                <c:pt idx="54">
                  <c:v>45504</c:v>
                </c:pt>
                <c:pt idx="55">
                  <c:v>45535</c:v>
                </c:pt>
                <c:pt idx="56">
                  <c:v>45565</c:v>
                </c:pt>
                <c:pt idx="57">
                  <c:v>45596</c:v>
                </c:pt>
              </c:numCache>
            </c:numRef>
          </c:cat>
          <c:val>
            <c:numRef>
              <c:f>Planilha1!$C$2:$C$59</c:f>
              <c:numCache>
                <c:formatCode>General</c:formatCode>
                <c:ptCount val="58"/>
                <c:pt idx="0">
                  <c:v>17086</c:v>
                </c:pt>
                <c:pt idx="1">
                  <c:v>18318</c:v>
                </c:pt>
                <c:pt idx="2">
                  <c:v>18437</c:v>
                </c:pt>
                <c:pt idx="3">
                  <c:v>18117</c:v>
                </c:pt>
                <c:pt idx="4">
                  <c:v>18764</c:v>
                </c:pt>
                <c:pt idx="5">
                  <c:v>18695</c:v>
                </c:pt>
                <c:pt idx="6">
                  <c:v>19690</c:v>
                </c:pt>
                <c:pt idx="7">
                  <c:v>19417</c:v>
                </c:pt>
                <c:pt idx="8">
                  <c:v>18999</c:v>
                </c:pt>
                <c:pt idx="9">
                  <c:v>19404</c:v>
                </c:pt>
                <c:pt idx="10">
                  <c:v>18910</c:v>
                </c:pt>
                <c:pt idx="11">
                  <c:v>20133</c:v>
                </c:pt>
                <c:pt idx="12">
                  <c:v>19953</c:v>
                </c:pt>
                <c:pt idx="13">
                  <c:v>20656</c:v>
                </c:pt>
                <c:pt idx="14">
                  <c:v>19840</c:v>
                </c:pt>
                <c:pt idx="15">
                  <c:v>20572</c:v>
                </c:pt>
                <c:pt idx="16">
                  <c:v>21245</c:v>
                </c:pt>
                <c:pt idx="17">
                  <c:v>22514</c:v>
                </c:pt>
                <c:pt idx="18">
                  <c:v>22903</c:v>
                </c:pt>
                <c:pt idx="19">
                  <c:v>23722</c:v>
                </c:pt>
                <c:pt idx="20">
                  <c:v>24782</c:v>
                </c:pt>
                <c:pt idx="21">
                  <c:v>25614</c:v>
                </c:pt>
                <c:pt idx="22">
                  <c:v>27385</c:v>
                </c:pt>
                <c:pt idx="23">
                  <c:v>29108</c:v>
                </c:pt>
                <c:pt idx="24">
                  <c:v>29740</c:v>
                </c:pt>
                <c:pt idx="25">
                  <c:v>31359</c:v>
                </c:pt>
                <c:pt idx="26">
                  <c:v>32032</c:v>
                </c:pt>
                <c:pt idx="27">
                  <c:v>31772</c:v>
                </c:pt>
                <c:pt idx="28">
                  <c:v>31219</c:v>
                </c:pt>
                <c:pt idx="29">
                  <c:v>32752</c:v>
                </c:pt>
                <c:pt idx="30">
                  <c:v>33416</c:v>
                </c:pt>
                <c:pt idx="31">
                  <c:v>34152</c:v>
                </c:pt>
                <c:pt idx="32">
                  <c:v>35423</c:v>
                </c:pt>
                <c:pt idx="33">
                  <c:v>37002</c:v>
                </c:pt>
                <c:pt idx="34">
                  <c:v>40892</c:v>
                </c:pt>
                <c:pt idx="35">
                  <c:v>43106</c:v>
                </c:pt>
                <c:pt idx="36">
                  <c:v>46313</c:v>
                </c:pt>
                <c:pt idx="37">
                  <c:v>46206</c:v>
                </c:pt>
                <c:pt idx="38">
                  <c:v>47067</c:v>
                </c:pt>
                <c:pt idx="39">
                  <c:v>47115</c:v>
                </c:pt>
                <c:pt idx="40">
                  <c:v>47951</c:v>
                </c:pt>
                <c:pt idx="41">
                  <c:v>48194</c:v>
                </c:pt>
                <c:pt idx="42">
                  <c:v>48560</c:v>
                </c:pt>
                <c:pt idx="43">
                  <c:v>49170</c:v>
                </c:pt>
                <c:pt idx="44">
                  <c:v>49835</c:v>
                </c:pt>
                <c:pt idx="45">
                  <c:v>51277</c:v>
                </c:pt>
                <c:pt idx="46">
                  <c:v>53185</c:v>
                </c:pt>
                <c:pt idx="47">
                  <c:v>53430</c:v>
                </c:pt>
                <c:pt idx="48">
                  <c:v>55506</c:v>
                </c:pt>
                <c:pt idx="49">
                  <c:v>55805</c:v>
                </c:pt>
                <c:pt idx="50">
                  <c:v>56353</c:v>
                </c:pt>
                <c:pt idx="51">
                  <c:v>56689</c:v>
                </c:pt>
                <c:pt idx="52">
                  <c:v>56500</c:v>
                </c:pt>
                <c:pt idx="53">
                  <c:v>57163</c:v>
                </c:pt>
                <c:pt idx="54">
                  <c:v>57890</c:v>
                </c:pt>
                <c:pt idx="55">
                  <c:v>58352</c:v>
                </c:pt>
                <c:pt idx="56">
                  <c:v>57705</c:v>
                </c:pt>
                <c:pt idx="57">
                  <c:v>57782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0E76-47CE-91B2-25B5A76D9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468480"/>
        <c:axId val="56520768"/>
      </c:lineChart>
      <c:catAx>
        <c:axId val="2078840976"/>
        <c:scaling>
          <c:orientation val="minMax"/>
        </c:scaling>
        <c:delete val="0"/>
        <c:axPos val="b"/>
        <c:numFmt formatCode="yyyy\-mm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74463104"/>
        <c:crosses val="autoZero"/>
        <c:auto val="0"/>
        <c:lblAlgn val="ctr"/>
        <c:lblOffset val="100"/>
        <c:noMultiLvlLbl val="0"/>
      </c:catAx>
      <c:valAx>
        <c:axId val="20744631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rgbClr val="00206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78840976"/>
        <c:crosses val="autoZero"/>
        <c:crossBetween val="between"/>
      </c:valAx>
      <c:valAx>
        <c:axId val="56520768"/>
        <c:scaling>
          <c:orientation val="minMax"/>
          <c:max val="100000"/>
        </c:scaling>
        <c:delete val="0"/>
        <c:axPos val="r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468480"/>
        <c:crosses val="max"/>
        <c:crossBetween val="between"/>
      </c:valAx>
      <c:dateAx>
        <c:axId val="5346848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6520768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spPr>
    <a:solidFill>
      <a:srgbClr val="171643">
        <a:alpha val="30000"/>
      </a:srgbClr>
    </a:solidFill>
    <a:ln w="12700"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Outros </a:t>
            </a:r>
            <a:r>
              <a:rPr lang="en-US" dirty="0" err="1"/>
              <a:t>motivos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Export!$B$1</c:f>
              <c:strCache>
                <c:ptCount val="1"/>
                <c:pt idx="0">
                  <c:v>Qtd</c:v>
                </c:pt>
              </c:strCache>
            </c:strRef>
          </c:tx>
          <c:spPr>
            <a:solidFill>
              <a:srgbClr val="C285F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pt-BR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Export!$A$2:$A$15</c:f>
              <c:strCache>
                <c:ptCount val="14"/>
                <c:pt idx="0">
                  <c:v>Resultado</c:v>
                </c:pt>
                <c:pt idx="1">
                  <c:v>Acesso</c:v>
                </c:pt>
                <c:pt idx="2">
                  <c:v>Relatórios</c:v>
                </c:pt>
                <c:pt idx="3">
                  <c:v>Amigo Anjo</c:v>
                </c:pt>
                <c:pt idx="4">
                  <c:v>Central de Trocas</c:v>
                </c:pt>
                <c:pt idx="5">
                  <c:v>Chat</c:v>
                </c:pt>
                <c:pt idx="6">
                  <c:v>Coins</c:v>
                </c:pt>
                <c:pt idx="7">
                  <c:v>Notificações</c:v>
                </c:pt>
                <c:pt idx="8">
                  <c:v>Notificações/Informativos/Quiz</c:v>
                </c:pt>
                <c:pt idx="9">
                  <c:v>Árvore</c:v>
                </c:pt>
                <c:pt idx="10">
                  <c:v>Painel de Integração</c:v>
                </c:pt>
                <c:pt idx="11">
                  <c:v>EaD</c:v>
                </c:pt>
                <c:pt idx="12">
                  <c:v>Demais Funções</c:v>
                </c:pt>
                <c:pt idx="13">
                  <c:v>Dicas</c:v>
                </c:pt>
              </c:strCache>
            </c:strRef>
          </c:cat>
          <c:val>
            <c:numRef>
              <c:f>Export!$B$2:$B$15</c:f>
              <c:numCache>
                <c:formatCode>General</c:formatCode>
                <c:ptCount val="14"/>
                <c:pt idx="0">
                  <c:v>60</c:v>
                </c:pt>
                <c:pt idx="1">
                  <c:v>31</c:v>
                </c:pt>
                <c:pt idx="2">
                  <c:v>30</c:v>
                </c:pt>
                <c:pt idx="3">
                  <c:v>24</c:v>
                </c:pt>
                <c:pt idx="4">
                  <c:v>24</c:v>
                </c:pt>
                <c:pt idx="5">
                  <c:v>21</c:v>
                </c:pt>
                <c:pt idx="6">
                  <c:v>18</c:v>
                </c:pt>
                <c:pt idx="7">
                  <c:v>11</c:v>
                </c:pt>
                <c:pt idx="8">
                  <c:v>11</c:v>
                </c:pt>
                <c:pt idx="9">
                  <c:v>10</c:v>
                </c:pt>
                <c:pt idx="10">
                  <c:v>10</c:v>
                </c:pt>
                <c:pt idx="11">
                  <c:v>6</c:v>
                </c:pt>
                <c:pt idx="12">
                  <c:v>5</c:v>
                </c:pt>
                <c:pt idx="1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793-4F91-A8A4-6C3D7AF128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987806096"/>
        <c:axId val="1847864496"/>
      </c:barChart>
      <c:catAx>
        <c:axId val="19878060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7864496"/>
        <c:crosses val="autoZero"/>
        <c:auto val="1"/>
        <c:lblAlgn val="ctr"/>
        <c:lblOffset val="100"/>
        <c:noMultiLvlLbl val="0"/>
      </c:catAx>
      <c:valAx>
        <c:axId val="1847864496"/>
        <c:scaling>
          <c:orientation val="minMax"/>
          <c:min val="0"/>
        </c:scaling>
        <c:delete val="0"/>
        <c:axPos val="t"/>
        <c:majorGridlines>
          <c:spPr>
            <a:ln w="9525" cap="flat" cmpd="sng" algn="ctr">
              <a:solidFill>
                <a:srgbClr val="00206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878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solidFill>
      <a:srgbClr val="171643">
        <a:alpha val="30000"/>
      </a:srgbClr>
    </a:solidFill>
    <a:ln w="9525" cap="flat" cmpd="sng" algn="ctr">
      <a:noFill/>
      <a:round/>
    </a:ln>
    <a:effectLst/>
  </c:spPr>
  <c:txPr>
    <a:bodyPr/>
    <a:lstStyle/>
    <a:p>
      <a:pPr>
        <a:defRPr lang="pt-BR" sz="900" b="0" i="0" u="none" strike="noStrike" kern="1200" baseline="0">
          <a:solidFill>
            <a:schemeClr val="tx2"/>
          </a:solidFill>
          <a:latin typeface="+mn-lt"/>
          <a:ea typeface="+mn-ea"/>
          <a:cs typeface="+mn-cs"/>
        </a:defRPr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65F6E-DCAC-49C3-AE21-2BF4671660AE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E7778-96FB-45DD-84F1-73962F2BAD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4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44F54-82BA-42F8-870A-145CB4847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CF6E60-20B8-4928-A7CF-EBC9315BA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B35C4B-6A9E-4B1B-8FD8-5B8725AA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E34455-9FC4-4936-9DC1-8D81B2E7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7D06AD-37CB-4BD0-848A-E7DD0A71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74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64034-D43A-4F38-9F6A-9A5885EF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EA18D5-5E19-4B63-96F6-CB3B38FD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E37C65-017C-44DC-9F8F-6CF948A9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E3136A-59CA-4C42-B87C-D8AEE8EC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85F0BF-E042-4E93-887C-F6871566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24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060705-2307-4BA2-A6B9-E5471B0E2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FE3CF8-CCFD-495C-A873-8538A931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702F4B-FAB9-4118-ABF6-8728AEF5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28574E-290F-4C65-89F6-1E9FEEC3C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C162B-32A8-495F-AAC5-9D5A5167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3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975AA-761B-4752-9B9F-A8DF5055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FE430-7735-4B67-87ED-B465534F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39FD87-B594-4FBF-BA72-FDA4CF74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4AC49A-C28D-4B66-835C-9A5F3CB1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9E8C73-4CDB-43B7-96D3-32E35F9F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622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CA1A-88D3-4C41-ADB4-887DEAC4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F3B2F4-E30D-48CB-B0BB-F925B9C6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959F3C-1276-48B2-A470-ABAA915B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9164AA-881F-4F50-843A-5A98473FF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EDC9C2-8AFD-42B6-90C5-4C801048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040CE-F6A2-4FB8-BA11-78BF5649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C1AF86-4841-4C56-B6FB-26BB3A5A9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6AA685-FF58-450F-83EA-33F1C461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0B3927-63A2-4E6C-A38A-6BF18E65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6E280A-00A7-481D-BB9B-B2018894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A52652-3A6D-4A13-931D-EB7D8992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15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BA607-EF40-4A48-97DB-455974E2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753628-1575-4E5B-80A7-7A4F99867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A858C0-16F7-4887-90B7-4DD6808F9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0F9075-4606-407D-9F01-70790CA4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0C0264D-AE9B-4398-B439-B41D1EAB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D2C5B0B-9392-4C32-A5BA-DA841316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B8331D-A300-4170-B31C-5C9EF637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255413-498F-4AC1-B801-510E635C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67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51588-7515-4BB7-84E7-D4948BE1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032598-91E6-4F39-A394-65348A15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509BA06-2D10-4D6E-BE59-5C8BDF6E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2DA5FB-D3E8-4277-939B-CD581639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12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B0DBE0-A188-4FEF-99D2-36271BF4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3CFC089-3839-4806-B7C3-BBF0E807C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5B1FD9-38CB-425F-8177-420A0F4E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7A043-5F19-4F74-8F41-86AF0A28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B08E-21F1-4DEE-BEC3-A6E738A7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9C93E2-247D-4927-ABAC-F36E414B8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FC68BD-E2F5-45B8-A417-BFB646BB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6E90DE-9B31-4448-B041-ECB622DD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05DC23-BAA9-455E-A7C1-08694D29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53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66D9-58C8-4516-91F4-6FB1051C9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9093CB-311C-457E-81E2-C9D6C23F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337349-C54D-4020-96DB-8FE9AC58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32170A-7C27-4438-888D-01039E12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940F4-402D-4B6C-AF17-433699B8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5F5D9E-5EFC-4C8D-ACC0-C588EB958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54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4C8C65-04E5-4A9E-B344-D9BE8421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991B89-3B65-4DA6-BB24-9799AEFA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E37B2-7F80-49F9-B36A-4BEB53101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B6D79-4C88-4918-858E-4EDCC2F5534F}" type="datetimeFigureOut">
              <a:rPr lang="pt-BR" smtClean="0"/>
              <a:t>22/11/2024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B85FD5-DF2C-488C-A236-4C4E9E1DF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CF815A-E648-4210-AA58-1507D6AC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BF7ED-BE2D-4A69-83CA-04F15135F7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11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73257_Business_Stock_1920x1080">
            <a:hlinkClick r:id="" action="ppaction://media"/>
            <a:extLst>
              <a:ext uri="{FF2B5EF4-FFF2-40B4-BE49-F238E27FC236}">
                <a16:creationId xmlns:a16="http://schemas.microsoft.com/office/drawing/2014/main" id="{B559361C-2C99-4B6F-B051-1D02811A7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DDE9E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950810" y="803165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950810" y="603852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4D89DF07-DE7A-48F0-8220-17AA63BECC90}"/>
              </a:ext>
            </a:extLst>
          </p:cNvPr>
          <p:cNvSpPr/>
          <p:nvPr/>
        </p:nvSpPr>
        <p:spPr>
          <a:xfrm>
            <a:off x="-212028" y="-88900"/>
            <a:ext cx="12616056" cy="7096532"/>
          </a:xfrm>
          <a:prstGeom prst="rect">
            <a:avLst/>
          </a:prstGeom>
          <a:gradFill flip="none" rotWithShape="1">
            <a:gsLst>
              <a:gs pos="0">
                <a:srgbClr val="121A5E">
                  <a:alpha val="73000"/>
                </a:srgbClr>
              </a:gs>
              <a:gs pos="100000">
                <a:srgbClr val="080E3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228" y="843166"/>
            <a:ext cx="1164437" cy="524302"/>
          </a:xfrm>
          <a:prstGeom prst="rect">
            <a:avLst/>
          </a:prstGeom>
          <a:effectLst/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F67ECD2-1959-4327-A05C-06B854BF68F9}"/>
              </a:ext>
            </a:extLst>
          </p:cNvPr>
          <p:cNvGrpSpPr/>
          <p:nvPr/>
        </p:nvGrpSpPr>
        <p:grpSpPr>
          <a:xfrm>
            <a:off x="761772" y="2010832"/>
            <a:ext cx="4019049" cy="3293209"/>
            <a:chOff x="761772" y="2553757"/>
            <a:chExt cx="4019049" cy="3293209"/>
          </a:xfrm>
        </p:grpSpPr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EEEC506F-7B2E-4057-A7F7-245E03EA84F5}"/>
                </a:ext>
              </a:extLst>
            </p:cNvPr>
            <p:cNvSpPr txBox="1"/>
            <p:nvPr/>
          </p:nvSpPr>
          <p:spPr>
            <a:xfrm>
              <a:off x="761772" y="2725647"/>
              <a:ext cx="401904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</a:t>
              </a:r>
              <a:r>
                <a:rPr lang="pt-BR" sz="13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pt-BR" sz="8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8330056-A258-4B35-B3EA-5BB6A8A880DD}"/>
                </a:ext>
              </a:extLst>
            </p:cNvPr>
            <p:cNvSpPr/>
            <p:nvPr/>
          </p:nvSpPr>
          <p:spPr>
            <a:xfrm>
              <a:off x="1824502" y="2553757"/>
              <a:ext cx="1963999" cy="32932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800" b="1" dirty="0">
                  <a:solidFill>
                    <a:srgbClr val="C285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pt-BR" sz="20800" b="1" dirty="0">
                <a:solidFill>
                  <a:srgbClr val="C285FF"/>
                </a:solidFill>
              </a:endParaRP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7070A625-24CF-4616-964F-273F61082EBF}"/>
              </a:ext>
            </a:extLst>
          </p:cNvPr>
          <p:cNvGrpSpPr/>
          <p:nvPr/>
        </p:nvGrpSpPr>
        <p:grpSpPr>
          <a:xfrm>
            <a:off x="1103210" y="955565"/>
            <a:ext cx="2223211" cy="404568"/>
            <a:chOff x="786100" y="483577"/>
            <a:chExt cx="2471062" cy="449671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B19D3D62-F346-4708-B12F-092362065B9C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3B6C6DBB-80DD-44AE-9849-6E33636C9B1A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>
                <a:extLst>
                  <a:ext uri="{FF2B5EF4-FFF2-40B4-BE49-F238E27FC236}">
                    <a16:creationId xmlns:a16="http://schemas.microsoft.com/office/drawing/2014/main" id="{2F085457-84A5-483A-97D9-DAAF22B6B0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Agrupar 105">
              <a:extLst>
                <a:ext uri="{FF2B5EF4-FFF2-40B4-BE49-F238E27FC236}">
                  <a16:creationId xmlns:a16="http://schemas.microsoft.com/office/drawing/2014/main" id="{86F3B019-B098-40ED-A577-349E083ACE34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110" name="Conector reto 109">
                <a:extLst>
                  <a:ext uri="{FF2B5EF4-FFF2-40B4-BE49-F238E27FC236}">
                    <a16:creationId xmlns:a16="http://schemas.microsoft.com/office/drawing/2014/main" id="{27FDF1F2-1B37-4E69-B763-FBA65D3F828A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9EB391FF-E259-420E-8412-75322F2B14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372AE7AC-B43B-4C73-89B8-FF7D685FF6E5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99D6B8FC-F042-4DFD-8059-39A30958B048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9F6C2767-A9C2-489C-895B-FF2CF4A1FC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A979B26E-B0FF-4570-819A-187934FD7B00}"/>
              </a:ext>
            </a:extLst>
          </p:cNvPr>
          <p:cNvGrpSpPr/>
          <p:nvPr/>
        </p:nvGrpSpPr>
        <p:grpSpPr>
          <a:xfrm>
            <a:off x="1103210" y="756252"/>
            <a:ext cx="2223211" cy="404568"/>
            <a:chOff x="786100" y="483577"/>
            <a:chExt cx="2471062" cy="449671"/>
          </a:xfrm>
        </p:grpSpPr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0DB5548A-565E-432B-84EE-5BA4CC6DA087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C9E2F428-13D8-4C5D-926F-B07E608E8BAD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 reto 125">
                <a:extLst>
                  <a:ext uri="{FF2B5EF4-FFF2-40B4-BE49-F238E27FC236}">
                    <a16:creationId xmlns:a16="http://schemas.microsoft.com/office/drawing/2014/main" id="{C47EBD08-D6D0-426C-B331-C81D2EE309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DB22939B-EA6E-4B85-B033-6AE25EE43A72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5AC570CE-3175-4AA6-B7CF-2CBD576BAFF6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>
                <a:extLst>
                  <a:ext uri="{FF2B5EF4-FFF2-40B4-BE49-F238E27FC236}">
                    <a16:creationId xmlns:a16="http://schemas.microsoft.com/office/drawing/2014/main" id="{D3E12720-7415-4280-AAC2-BED6197EB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Agrupar 119">
              <a:extLst>
                <a:ext uri="{FF2B5EF4-FFF2-40B4-BE49-F238E27FC236}">
                  <a16:creationId xmlns:a16="http://schemas.microsoft.com/office/drawing/2014/main" id="{93F409A9-EEB7-4081-A5F3-0EB6393F5E49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FF1EC5AB-8C30-4033-ABED-F903805F9194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439D9E4B-4017-44DF-8217-6E1F7B680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0A0D5BA4-4B59-45D5-94D0-94D1FC29EF76}"/>
              </a:ext>
            </a:extLst>
          </p:cNvPr>
          <p:cNvSpPr txBox="1"/>
          <p:nvPr/>
        </p:nvSpPr>
        <p:spPr>
          <a:xfrm>
            <a:off x="790347" y="2446284"/>
            <a:ext cx="3442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677FEFB4-F83B-4CA6-8EED-AA71BD0F86CB}"/>
              </a:ext>
            </a:extLst>
          </p:cNvPr>
          <p:cNvSpPr txBox="1"/>
          <p:nvPr/>
        </p:nvSpPr>
        <p:spPr>
          <a:xfrm>
            <a:off x="805150" y="4566718"/>
            <a:ext cx="4800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>
                <a:solidFill>
                  <a:srgbClr val="DDE9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Conectando Processos, Acelerando Resultados, Garantindo Excelência.</a:t>
            </a:r>
          </a:p>
        </p:txBody>
      </p:sp>
      <p:sp>
        <p:nvSpPr>
          <p:cNvPr id="129" name="Espaço Reservado para Texto 16">
            <a:extLst>
              <a:ext uri="{FF2B5EF4-FFF2-40B4-BE49-F238E27FC236}">
                <a16:creationId xmlns:a16="http://schemas.microsoft.com/office/drawing/2014/main" id="{E9583CD9-24C2-4412-8BC2-D4C31B3D3E00}"/>
              </a:ext>
            </a:extLst>
          </p:cNvPr>
          <p:cNvSpPr txBox="1">
            <a:spLocks/>
          </p:cNvSpPr>
          <p:nvPr/>
        </p:nvSpPr>
        <p:spPr>
          <a:xfrm rot="16200000">
            <a:off x="65091" y="3148891"/>
            <a:ext cx="1348480" cy="185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000" dirty="0">
                <a:solidFill>
                  <a:schemeClr val="bg1"/>
                </a:solidFill>
              </a:rPr>
              <a:t>Mar-2024</a:t>
            </a:r>
          </a:p>
        </p:txBody>
      </p: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BFDBA91F-CB13-4350-8DDF-D949D818D716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6EF6253-E4DC-4440-ACF5-E690239ACFF7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D9B55B08-DB29-4CB9-96B6-DC78BE1F0383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FBC7A5E7-EB63-4103-9E34-649538B73B7F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10416250-7C89-4CE1-8587-C19571FC8DB9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9E66DE-018F-4A12-8FC8-31996A6CADBF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8A153A8C-2AE4-4C6A-ACB1-3B0291519DC3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011A93EB-82DD-4257-A3D9-F9A3D734755B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9EA92C97-7ADE-47B9-B799-0E6D70EADCC6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F8C5A98-A88C-4A35-A022-65C61F0D05B6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1894BF73-B1B5-4FB3-BDCB-A7EAD8885DEA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F5F0A664-AECC-4042-AE40-D551CD11A7D8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A9553D44-E96D-4131-B1F1-905AB66F2E7D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F1996F2C-CF47-4CAD-AE6E-E4C0D56DA8BA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6EDF98D0-9209-48D8-A308-ED8271724510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DF3E9A07-CAE3-425D-9004-05C28DBCE892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99111D64-2D48-400C-B617-03AB0CC4954A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47" name="Retângulo: Cantos Arredondados 146">
            <a:extLst>
              <a:ext uri="{FF2B5EF4-FFF2-40B4-BE49-F238E27FC236}">
                <a16:creationId xmlns:a16="http://schemas.microsoft.com/office/drawing/2014/main" id="{79B8803B-CA86-4219-8C5B-4E0F1C836960}"/>
              </a:ext>
            </a:extLst>
          </p:cNvPr>
          <p:cNvSpPr/>
          <p:nvPr/>
        </p:nvSpPr>
        <p:spPr>
          <a:xfrm>
            <a:off x="-8621487" y="4493265"/>
            <a:ext cx="8011886" cy="441592"/>
          </a:xfrm>
          <a:prstGeom prst="roundRect">
            <a:avLst/>
          </a:prstGeom>
          <a:solidFill>
            <a:srgbClr val="121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8" name="Gráfico 147">
            <a:extLst>
              <a:ext uri="{FF2B5EF4-FFF2-40B4-BE49-F238E27FC236}">
                <a16:creationId xmlns:a16="http://schemas.microsoft.com/office/drawing/2014/main" id="{B9A93742-387C-4686-8723-B36A8BA50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7314" y="-1036901"/>
            <a:ext cx="1543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5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PILARES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2DFBAB45-AB63-4F73-B0C9-306B3B328A8A}"/>
              </a:ext>
            </a:extLst>
          </p:cNvPr>
          <p:cNvGrpSpPr/>
          <p:nvPr/>
        </p:nvGrpSpPr>
        <p:grpSpPr>
          <a:xfrm>
            <a:off x="904875" y="2246259"/>
            <a:ext cx="1864613" cy="646331"/>
            <a:chOff x="1122295" y="2246259"/>
            <a:chExt cx="1864613" cy="646331"/>
          </a:xfrm>
        </p:grpSpPr>
        <p:sp>
          <p:nvSpPr>
            <p:cNvPr id="180" name="CaixaDeTexto 179">
              <a:extLst>
                <a:ext uri="{FF2B5EF4-FFF2-40B4-BE49-F238E27FC236}">
                  <a16:creationId xmlns:a16="http://schemas.microsoft.com/office/drawing/2014/main" id="{D81AD1A1-EC5B-42FB-A096-EF04064D1464}"/>
                </a:ext>
              </a:extLst>
            </p:cNvPr>
            <p:cNvSpPr txBox="1"/>
            <p:nvPr/>
          </p:nvSpPr>
          <p:spPr>
            <a:xfrm>
              <a:off x="1122295" y="2246259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2222C4DA-0922-40E7-9F82-7BF4FCF97912}"/>
                </a:ext>
              </a:extLst>
            </p:cNvPr>
            <p:cNvCxnSpPr/>
            <p:nvPr/>
          </p:nvCxnSpPr>
          <p:spPr>
            <a:xfrm>
              <a:off x="1221164" y="287655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8166A3A-028F-4437-9F40-7A1BA52814C0}"/>
              </a:ext>
            </a:extLst>
          </p:cNvPr>
          <p:cNvGrpSpPr/>
          <p:nvPr/>
        </p:nvGrpSpPr>
        <p:grpSpPr>
          <a:xfrm>
            <a:off x="4657725" y="2523258"/>
            <a:ext cx="1518364" cy="369332"/>
            <a:chOff x="4931590" y="2523258"/>
            <a:chExt cx="1518364" cy="369332"/>
          </a:xfrm>
        </p:grpSpPr>
        <p:sp>
          <p:nvSpPr>
            <p:cNvPr id="183" name="CaixaDeTexto 182">
              <a:extLst>
                <a:ext uri="{FF2B5EF4-FFF2-40B4-BE49-F238E27FC236}">
                  <a16:creationId xmlns:a16="http://schemas.microsoft.com/office/drawing/2014/main" id="{85BB81E4-9C92-48E5-8212-09568538BE8B}"/>
                </a:ext>
              </a:extLst>
            </p:cNvPr>
            <p:cNvSpPr txBox="1"/>
            <p:nvPr/>
          </p:nvSpPr>
          <p:spPr>
            <a:xfrm>
              <a:off x="4931590" y="25232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ROBBYSON</a:t>
              </a:r>
            </a:p>
          </p:txBody>
        </p:sp>
        <p:cxnSp>
          <p:nvCxnSpPr>
            <p:cNvPr id="185" name="Conector reto 184">
              <a:extLst>
                <a:ext uri="{FF2B5EF4-FFF2-40B4-BE49-F238E27FC236}">
                  <a16:creationId xmlns:a16="http://schemas.microsoft.com/office/drawing/2014/main" id="{2F1A101A-DCFD-4D63-9DC3-391154C11B31}"/>
                </a:ext>
              </a:extLst>
            </p:cNvPr>
            <p:cNvCxnSpPr/>
            <p:nvPr/>
          </p:nvCxnSpPr>
          <p:spPr>
            <a:xfrm>
              <a:off x="5047835" y="285750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8370AF3-1D11-47E9-ABEA-1AB5B7B7B1F3}"/>
              </a:ext>
            </a:extLst>
          </p:cNvPr>
          <p:cNvGrpSpPr/>
          <p:nvPr/>
        </p:nvGrpSpPr>
        <p:grpSpPr>
          <a:xfrm>
            <a:off x="8153400" y="2246259"/>
            <a:ext cx="1890261" cy="646331"/>
            <a:chOff x="8394635" y="2246259"/>
            <a:chExt cx="1890261" cy="646331"/>
          </a:xfrm>
        </p:grpSpPr>
        <p:sp>
          <p:nvSpPr>
            <p:cNvPr id="184" name="CaixaDeTexto 183">
              <a:extLst>
                <a:ext uri="{FF2B5EF4-FFF2-40B4-BE49-F238E27FC236}">
                  <a16:creationId xmlns:a16="http://schemas.microsoft.com/office/drawing/2014/main" id="{D45E1613-48CE-40BF-89DC-EC7DBF4FC285}"/>
                </a:ext>
              </a:extLst>
            </p:cNvPr>
            <p:cNvSpPr txBox="1"/>
            <p:nvPr/>
          </p:nvSpPr>
          <p:spPr>
            <a:xfrm>
              <a:off x="8394635" y="2246259"/>
              <a:ext cx="1890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EXCELÊNCIA</a:t>
              </a:r>
            </a:p>
            <a:p>
              <a:r>
                <a:rPr lang="pt-BR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OPERACIONAL</a:t>
              </a:r>
            </a:p>
          </p:txBody>
        </p:sp>
        <p:cxnSp>
          <p:nvCxnSpPr>
            <p:cNvPr id="186" name="Conector reto 185">
              <a:extLst>
                <a:ext uri="{FF2B5EF4-FFF2-40B4-BE49-F238E27FC236}">
                  <a16:creationId xmlns:a16="http://schemas.microsoft.com/office/drawing/2014/main" id="{15F12C80-2040-4392-BC08-BDE8C1A83714}"/>
                </a:ext>
              </a:extLst>
            </p:cNvPr>
            <p:cNvCxnSpPr/>
            <p:nvPr/>
          </p:nvCxnSpPr>
          <p:spPr>
            <a:xfrm>
              <a:off x="8506328" y="2876550"/>
              <a:ext cx="981075" cy="0"/>
            </a:xfrm>
            <a:prstGeom prst="line">
              <a:avLst/>
            </a:prstGeom>
            <a:ln>
              <a:solidFill>
                <a:srgbClr val="C2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001C01D0-DA44-4CA4-8837-02D93A1E42F4}"/>
              </a:ext>
            </a:extLst>
          </p:cNvPr>
          <p:cNvSpPr txBox="1"/>
          <p:nvPr/>
        </p:nvSpPr>
        <p:spPr>
          <a:xfrm>
            <a:off x="904875" y="4986213"/>
            <a:ext cx="221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Múltiplas fontes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 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527CBDBB-F3AE-44A0-88F6-C69DA20BAA95}"/>
              </a:ext>
            </a:extLst>
          </p:cNvPr>
          <p:cNvSpPr txBox="1"/>
          <p:nvPr/>
        </p:nvSpPr>
        <p:spPr>
          <a:xfrm>
            <a:off x="4657725" y="4986213"/>
            <a:ext cx="2299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AeC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Processamento de Grupos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Árvore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Relatórios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Retorno</a:t>
            </a: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D1F954BA-8D76-4B05-A3CB-7D60664D25C5}"/>
              </a:ext>
            </a:extLst>
          </p:cNvPr>
          <p:cNvSpPr txBox="1"/>
          <p:nvPr/>
        </p:nvSpPr>
        <p:spPr>
          <a:xfrm>
            <a:off x="8153400" y="4986213"/>
            <a:ext cx="3046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Réplica Robbyson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Enriquecimento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Replicações internas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Retroalimentação Áreas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 Corporativos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Alimentação Relatórios e Dashboards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47DD98-3A3F-4FF5-9FE9-0FC6B3EDD6A3}"/>
              </a:ext>
            </a:extLst>
          </p:cNvPr>
          <p:cNvSpPr txBox="1"/>
          <p:nvPr/>
        </p:nvSpPr>
        <p:spPr>
          <a:xfrm>
            <a:off x="904875" y="3630913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Guilherme Gonçalves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Douglas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Alexandre Vianna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72C368-CC60-48EB-AF69-27D96BC176EE}"/>
              </a:ext>
            </a:extLst>
          </p:cNvPr>
          <p:cNvSpPr txBox="1"/>
          <p:nvPr/>
        </p:nvSpPr>
        <p:spPr>
          <a:xfrm>
            <a:off x="4657725" y="3630913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Augusto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Osvaldo Fonseca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Ingrid Suellen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5E8D5EF-C65E-4F65-83A5-4423FD4A5179}"/>
              </a:ext>
            </a:extLst>
          </p:cNvPr>
          <p:cNvSpPr txBox="1"/>
          <p:nvPr/>
        </p:nvSpPr>
        <p:spPr>
          <a:xfrm>
            <a:off x="8177444" y="3630913"/>
            <a:ext cx="15403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Danilo Cabral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Francisco Assis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Filho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 Brito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Gabrielle Mello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4EF3FB4-B9A6-46EC-AAA9-2C456EEF0C85}"/>
              </a:ext>
            </a:extLst>
          </p:cNvPr>
          <p:cNvSpPr txBox="1"/>
          <p:nvPr/>
        </p:nvSpPr>
        <p:spPr>
          <a:xfrm>
            <a:off x="872150" y="3382287"/>
            <a:ext cx="59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C28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F0AB0C8-2FB9-49B5-A6AE-2829B82A5949}"/>
              </a:ext>
            </a:extLst>
          </p:cNvPr>
          <p:cNvSpPr txBox="1"/>
          <p:nvPr/>
        </p:nvSpPr>
        <p:spPr>
          <a:xfrm>
            <a:off x="872150" y="468704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C28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</a:p>
        </p:txBody>
      </p:sp>
    </p:spTree>
    <p:extLst>
      <p:ext uri="{BB962C8B-B14F-4D97-AF65-F5344CB8AC3E}">
        <p14:creationId xmlns:p14="http://schemas.microsoft.com/office/powerpoint/2010/main" val="369730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73" name="Shape 27458">
            <a:extLst>
              <a:ext uri="{FF2B5EF4-FFF2-40B4-BE49-F238E27FC236}">
                <a16:creationId xmlns:a16="http://schemas.microsoft.com/office/drawing/2014/main" id="{B973E68F-A5CC-4E3A-A580-EA9BB0D09988}"/>
              </a:ext>
            </a:extLst>
          </p:cNvPr>
          <p:cNvSpPr/>
          <p:nvPr/>
        </p:nvSpPr>
        <p:spPr>
          <a:xfrm>
            <a:off x="683014" y="2058225"/>
            <a:ext cx="2520000" cy="71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1" tIns="25401" rIns="25401" bIns="25401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pPr>
              <a:lnSpc>
                <a:spcPts val="1300"/>
              </a:lnSpc>
            </a:pPr>
            <a:r>
              <a:rPr lang="pt-BR" sz="1100" b="1" dirty="0"/>
              <a:t>Pipeline de Dados Bilateral entre AeC e Robbyson, que envolve diversos subprocessos críticos de alto impacto operacional e estratégico.</a:t>
            </a:r>
          </a:p>
        </p:txBody>
      </p:sp>
      <p:sp>
        <p:nvSpPr>
          <p:cNvPr id="77" name="Shape 8774">
            <a:extLst>
              <a:ext uri="{FF2B5EF4-FFF2-40B4-BE49-F238E27FC236}">
                <a16:creationId xmlns:a16="http://schemas.microsoft.com/office/drawing/2014/main" id="{B3DB652C-3780-4180-8447-D4F9DCE588CA}"/>
              </a:ext>
            </a:extLst>
          </p:cNvPr>
          <p:cNvSpPr/>
          <p:nvPr/>
        </p:nvSpPr>
        <p:spPr>
          <a:xfrm>
            <a:off x="1011224" y="4117509"/>
            <a:ext cx="2520000" cy="20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endParaRPr sz="1200" b="1" dirty="0">
              <a:solidFill>
                <a:srgbClr val="00BFE3"/>
              </a:solidFill>
              <a:latin typeface="Geomanist Bold"/>
            </a:endParaRPr>
          </a:p>
        </p:txBody>
      </p:sp>
      <p:sp>
        <p:nvSpPr>
          <p:cNvPr id="78" name="Shape 8774">
            <a:extLst>
              <a:ext uri="{FF2B5EF4-FFF2-40B4-BE49-F238E27FC236}">
                <a16:creationId xmlns:a16="http://schemas.microsoft.com/office/drawing/2014/main" id="{F969031C-B414-40C6-A706-B5354EA2FC5B}"/>
              </a:ext>
            </a:extLst>
          </p:cNvPr>
          <p:cNvSpPr/>
          <p:nvPr/>
        </p:nvSpPr>
        <p:spPr>
          <a:xfrm>
            <a:off x="1035346" y="4131004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  <a:latin typeface="Geomanist Bold"/>
              </a:rPr>
              <a:t>DANILO DE MEDEIROS CABRAL</a:t>
            </a:r>
            <a:endParaRPr sz="1200" b="1" dirty="0">
              <a:solidFill>
                <a:srgbClr val="00BFE3"/>
              </a:solidFill>
              <a:latin typeface="Geomanist Bold"/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Coordenador Sênior </a:t>
            </a:r>
          </a:p>
        </p:txBody>
      </p:sp>
      <p:sp>
        <p:nvSpPr>
          <p:cNvPr id="79" name="Shape 8774">
            <a:extLst>
              <a:ext uri="{FF2B5EF4-FFF2-40B4-BE49-F238E27FC236}">
                <a16:creationId xmlns:a16="http://schemas.microsoft.com/office/drawing/2014/main" id="{443A97BB-4C72-4912-B44C-4742A26EA323}"/>
              </a:ext>
            </a:extLst>
          </p:cNvPr>
          <p:cNvSpPr/>
          <p:nvPr/>
        </p:nvSpPr>
        <p:spPr>
          <a:xfrm>
            <a:off x="1030642" y="3623559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  <a:latin typeface="Geomanist Bold"/>
              </a:rPr>
              <a:t>GABRIELLE SUELI FONSECE DE MELLO</a:t>
            </a:r>
            <a:endParaRPr sz="1200" b="1" dirty="0">
              <a:solidFill>
                <a:srgbClr val="00BFE3"/>
              </a:solidFill>
              <a:latin typeface="Geomanist Bold"/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Gerente</a:t>
            </a:r>
          </a:p>
        </p:txBody>
      </p:sp>
      <p:sp>
        <p:nvSpPr>
          <p:cNvPr id="80" name="Shape 8774">
            <a:extLst>
              <a:ext uri="{FF2B5EF4-FFF2-40B4-BE49-F238E27FC236}">
                <a16:creationId xmlns:a16="http://schemas.microsoft.com/office/drawing/2014/main" id="{C7D756F6-C1EA-4587-AEE6-5A0730D10CC7}"/>
              </a:ext>
            </a:extLst>
          </p:cNvPr>
          <p:cNvSpPr/>
          <p:nvPr/>
        </p:nvSpPr>
        <p:spPr>
          <a:xfrm>
            <a:off x="1054252" y="3127308"/>
            <a:ext cx="2520000" cy="33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1" tIns="19051" rIns="19051" bIns="19051">
            <a:spAutoFit/>
          </a:bodyPr>
          <a:lstStyle/>
          <a:p>
            <a:pPr>
              <a:lnSpc>
                <a:spcPct val="90000"/>
              </a:lnSpc>
              <a:defRPr sz="32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200" b="1" dirty="0">
                <a:solidFill>
                  <a:srgbClr val="00BFE3"/>
                </a:solidFill>
              </a:rPr>
              <a:t>FELIPE CAMPOS VIEIRA</a:t>
            </a:r>
            <a:endParaRPr sz="1200" dirty="0">
              <a:solidFill>
                <a:schemeClr val="accent1"/>
              </a:solidFill>
            </a:endParaRPr>
          </a:p>
          <a:p>
            <a:pPr>
              <a:lnSpc>
                <a:spcPct val="80000"/>
              </a:lnSpc>
              <a:defRPr sz="2000">
                <a:solidFill>
                  <a:srgbClr val="4C6077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pt-BR" sz="1050" dirty="0">
                <a:solidFill>
                  <a:schemeClr val="bg1">
                    <a:lumMod val="75000"/>
                  </a:schemeClr>
                </a:solidFill>
              </a:rPr>
              <a:t>Excelência Operacional – Executivo</a:t>
            </a:r>
          </a:p>
        </p:txBody>
      </p:sp>
      <p:sp>
        <p:nvSpPr>
          <p:cNvPr id="81" name="Seta: Divisa 80">
            <a:extLst>
              <a:ext uri="{FF2B5EF4-FFF2-40B4-BE49-F238E27FC236}">
                <a16:creationId xmlns:a16="http://schemas.microsoft.com/office/drawing/2014/main" id="{1B939637-7C71-48F1-9108-6A735EC76169}"/>
              </a:ext>
            </a:extLst>
          </p:cNvPr>
          <p:cNvSpPr/>
          <p:nvPr/>
        </p:nvSpPr>
        <p:spPr>
          <a:xfrm>
            <a:off x="698049" y="3187802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2" name="Seta: Divisa 81">
            <a:extLst>
              <a:ext uri="{FF2B5EF4-FFF2-40B4-BE49-F238E27FC236}">
                <a16:creationId xmlns:a16="http://schemas.microsoft.com/office/drawing/2014/main" id="{1DFB9077-68F2-46AF-971F-9B2BFF571636}"/>
              </a:ext>
            </a:extLst>
          </p:cNvPr>
          <p:cNvSpPr/>
          <p:nvPr/>
        </p:nvSpPr>
        <p:spPr>
          <a:xfrm>
            <a:off x="698049" y="3687784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3" name="Seta: Divisa 82">
            <a:extLst>
              <a:ext uri="{FF2B5EF4-FFF2-40B4-BE49-F238E27FC236}">
                <a16:creationId xmlns:a16="http://schemas.microsoft.com/office/drawing/2014/main" id="{35C6457C-CC22-4103-8B11-2A9C8A59B94A}"/>
              </a:ext>
            </a:extLst>
          </p:cNvPr>
          <p:cNvSpPr/>
          <p:nvPr/>
        </p:nvSpPr>
        <p:spPr>
          <a:xfrm>
            <a:off x="698049" y="4187766"/>
            <a:ext cx="212952" cy="212952"/>
          </a:xfrm>
          <a:prstGeom prst="chevron">
            <a:avLst/>
          </a:prstGeom>
          <a:solidFill>
            <a:srgbClr val="00BF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2FD8D4A1-8871-4129-9BFA-4179A24452D9}"/>
              </a:ext>
            </a:extLst>
          </p:cNvPr>
          <p:cNvSpPr/>
          <p:nvPr/>
        </p:nvSpPr>
        <p:spPr>
          <a:xfrm>
            <a:off x="3783217" y="1351645"/>
            <a:ext cx="3883676" cy="3113299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A4D602C-9226-4EF7-A766-FB8608806ECF}"/>
              </a:ext>
            </a:extLst>
          </p:cNvPr>
          <p:cNvSpPr txBox="1"/>
          <p:nvPr/>
        </p:nvSpPr>
        <p:spPr>
          <a:xfrm>
            <a:off x="4428584" y="1232347"/>
            <a:ext cx="2558481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ESCOPO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96659F-B355-4E92-BE4C-D73F3D8BC969}"/>
              </a:ext>
            </a:extLst>
          </p:cNvPr>
          <p:cNvSpPr/>
          <p:nvPr/>
        </p:nvSpPr>
        <p:spPr>
          <a:xfrm>
            <a:off x="3933482" y="1712487"/>
            <a:ext cx="350879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Entendimento do Cenário Atual: </a:t>
            </a:r>
            <a:r>
              <a:rPr lang="pt-BR" sz="1200" dirty="0">
                <a:solidFill>
                  <a:srgbClr val="002060"/>
                </a:solidFill>
              </a:rPr>
              <a:t>Análise detalhada do fluxo de dados atual entre a AeC e a Robbyson.</a:t>
            </a:r>
          </a:p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Melhorias com Engenharia: </a:t>
            </a:r>
            <a:r>
              <a:rPr lang="pt-BR" sz="1200" dirty="0">
                <a:solidFill>
                  <a:srgbClr val="002060"/>
                </a:solidFill>
              </a:rPr>
              <a:t>Uso de práticas de Arquitetura e Engenharia para otimizar a integração e o processamento de dados.</a:t>
            </a:r>
          </a:p>
          <a:p>
            <a:pPr>
              <a:spcAft>
                <a:spcPts val="600"/>
              </a:spcAft>
            </a:pPr>
            <a:r>
              <a:rPr lang="pt-BR" sz="1200" b="1" dirty="0">
                <a:solidFill>
                  <a:srgbClr val="002060"/>
                </a:solidFill>
              </a:rPr>
              <a:t>Redução do Tempo de Processamento: </a:t>
            </a:r>
            <a:r>
              <a:rPr lang="pt-BR" sz="1200" dirty="0">
                <a:solidFill>
                  <a:srgbClr val="002060"/>
                </a:solidFill>
              </a:rPr>
              <a:t>Aplicação de técnicas de otimização dos pipelines para diminuir significativamente o tempo de processamento.</a:t>
            </a:r>
          </a:p>
          <a:p>
            <a:pPr>
              <a:spcAft>
                <a:spcPts val="600"/>
              </a:spcAft>
            </a:pPr>
            <a:endParaRPr lang="pt-BR" sz="1200" dirty="0">
              <a:solidFill>
                <a:srgbClr val="002060"/>
              </a:solidFill>
            </a:endParaRP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05D4ECB1-FDF0-407B-9DD7-CDACAF66BC66}"/>
              </a:ext>
            </a:extLst>
          </p:cNvPr>
          <p:cNvSpPr/>
          <p:nvPr/>
        </p:nvSpPr>
        <p:spPr>
          <a:xfrm>
            <a:off x="3783217" y="4727211"/>
            <a:ext cx="3883676" cy="1806940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635BFFC9-FAFF-4C90-B413-BB6339D6CC30}"/>
              </a:ext>
            </a:extLst>
          </p:cNvPr>
          <p:cNvSpPr/>
          <p:nvPr/>
        </p:nvSpPr>
        <p:spPr>
          <a:xfrm>
            <a:off x="3933482" y="5071834"/>
            <a:ext cx="3508790" cy="248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A definir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A3C07557-AA5F-486F-A37B-F3102B01944F}"/>
              </a:ext>
            </a:extLst>
          </p:cNvPr>
          <p:cNvSpPr txBox="1"/>
          <p:nvPr/>
        </p:nvSpPr>
        <p:spPr>
          <a:xfrm>
            <a:off x="4428584" y="4618273"/>
            <a:ext cx="2558481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FORA DO ESCOPO</a:t>
            </a:r>
          </a:p>
        </p:txBody>
      </p:sp>
      <p:sp>
        <p:nvSpPr>
          <p:cNvPr id="103" name="Retângulo: Cantos Arredondados 102">
            <a:extLst>
              <a:ext uri="{FF2B5EF4-FFF2-40B4-BE49-F238E27FC236}">
                <a16:creationId xmlns:a16="http://schemas.microsoft.com/office/drawing/2014/main" id="{3E754ED9-A43F-409F-BBA5-5800D78EC8C2}"/>
              </a:ext>
            </a:extLst>
          </p:cNvPr>
          <p:cNvSpPr/>
          <p:nvPr/>
        </p:nvSpPr>
        <p:spPr>
          <a:xfrm>
            <a:off x="7930188" y="1351645"/>
            <a:ext cx="3883676" cy="2496455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CBAEDFDF-01DC-41AD-9834-324AC2800B69}"/>
              </a:ext>
            </a:extLst>
          </p:cNvPr>
          <p:cNvSpPr/>
          <p:nvPr/>
        </p:nvSpPr>
        <p:spPr>
          <a:xfrm>
            <a:off x="8080453" y="1655337"/>
            <a:ext cx="3508790" cy="86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Indisponibilidades de dados devido a falhas de integração de dados</a:t>
            </a:r>
          </a:p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Indisponibilidades na plataforma</a:t>
            </a:r>
          </a:p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002060"/>
                </a:solidFill>
              </a:rPr>
              <a:t>Travamentos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6FC78E0-D745-4570-860E-CEFAF1A2A042}"/>
              </a:ext>
            </a:extLst>
          </p:cNvPr>
          <p:cNvSpPr txBox="1"/>
          <p:nvPr/>
        </p:nvSpPr>
        <p:spPr>
          <a:xfrm>
            <a:off x="9261610" y="1232347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RISCOS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76A03F62-20A8-42B8-873A-81AE8F268B68}"/>
              </a:ext>
            </a:extLst>
          </p:cNvPr>
          <p:cNvSpPr/>
          <p:nvPr/>
        </p:nvSpPr>
        <p:spPr>
          <a:xfrm>
            <a:off x="7930188" y="4151793"/>
            <a:ext cx="3883676" cy="1363182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2505CC66-5A50-48B9-951E-B0083535716D}"/>
              </a:ext>
            </a:extLst>
          </p:cNvPr>
          <p:cNvSpPr txBox="1"/>
          <p:nvPr/>
        </p:nvSpPr>
        <p:spPr>
          <a:xfrm>
            <a:off x="9261609" y="4038506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PREMISSAS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95030366-E0E0-43D2-8EF3-0577A9987D0F}"/>
              </a:ext>
            </a:extLst>
          </p:cNvPr>
          <p:cNvSpPr/>
          <p:nvPr/>
        </p:nvSpPr>
        <p:spPr>
          <a:xfrm>
            <a:off x="8080452" y="4341459"/>
            <a:ext cx="35781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Revisão do Pipeline e ETL: </a:t>
            </a:r>
            <a:r>
              <a:rPr lang="pt-BR" sz="1050" dirty="0">
                <a:solidFill>
                  <a:srgbClr val="002060"/>
                </a:solidFill>
              </a:rPr>
              <a:t>Expectativa de que as rotinas de sejam revistas para garantir a compatibilidade e eficiência.</a:t>
            </a:r>
          </a:p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Avaliar Colunas Disponíveis: </a:t>
            </a:r>
            <a:r>
              <a:rPr lang="pt-BR" sz="1050" dirty="0">
                <a:solidFill>
                  <a:srgbClr val="002060"/>
                </a:solidFill>
              </a:rPr>
              <a:t>Verificação das colunas de dados disponíveis e suas respectivas utilidades na nova arquitetura.</a:t>
            </a:r>
          </a:p>
          <a:p>
            <a:pPr marL="228600" lvl="0" indent="-228600">
              <a:lnSpc>
                <a:spcPts val="1200"/>
              </a:lnSpc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Aplicação de Engenharia e Arquitetura de Dados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1D75CFAA-913B-4F15-AB68-F12C7E160932}"/>
              </a:ext>
            </a:extLst>
          </p:cNvPr>
          <p:cNvSpPr/>
          <p:nvPr/>
        </p:nvSpPr>
        <p:spPr>
          <a:xfrm>
            <a:off x="7930188" y="5740283"/>
            <a:ext cx="3883676" cy="793867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E2B73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084844B7-2159-4654-AF90-A755A72FCF01}"/>
              </a:ext>
            </a:extLst>
          </p:cNvPr>
          <p:cNvSpPr txBox="1"/>
          <p:nvPr/>
        </p:nvSpPr>
        <p:spPr>
          <a:xfrm>
            <a:off x="9261610" y="5638497"/>
            <a:ext cx="1416169" cy="252000"/>
          </a:xfrm>
          <a:prstGeom prst="roundRect">
            <a:avLst>
              <a:gd name="adj" fmla="val 50000"/>
            </a:avLst>
          </a:prstGeom>
          <a:solidFill>
            <a:srgbClr val="00BFE3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RESTRIÇÕES</a:t>
            </a: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94E8B3D7-63D9-4853-81D7-396F23F1F334}"/>
              </a:ext>
            </a:extLst>
          </p:cNvPr>
          <p:cNvSpPr/>
          <p:nvPr/>
        </p:nvSpPr>
        <p:spPr>
          <a:xfrm>
            <a:off x="8080452" y="5923069"/>
            <a:ext cx="35781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12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pt-BR" sz="1050" b="1" dirty="0">
                <a:solidFill>
                  <a:srgbClr val="002060"/>
                </a:solidFill>
              </a:rPr>
              <a:t>Arquitetura backend Robbyson: </a:t>
            </a:r>
            <a:r>
              <a:rPr lang="pt-BR" sz="1050" dirty="0">
                <a:solidFill>
                  <a:srgbClr val="002060"/>
                </a:solidFill>
              </a:rPr>
              <a:t>Compatibilidade com a arquitetura universal do backend Robbyson é mandatória, limitando as possíveis alterações e implementações.</a:t>
            </a:r>
          </a:p>
        </p:txBody>
      </p:sp>
      <p:pic>
        <p:nvPicPr>
          <p:cNvPr id="110" name="Imagem 109">
            <a:extLst>
              <a:ext uri="{FF2B5EF4-FFF2-40B4-BE49-F238E27FC236}">
                <a16:creationId xmlns:a16="http://schemas.microsoft.com/office/drawing/2014/main" id="{542EACF9-E913-4F2B-BFA9-5F59390F8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9" b="37450"/>
          <a:stretch/>
        </p:blipFill>
        <p:spPr>
          <a:xfrm>
            <a:off x="140537" y="481798"/>
            <a:ext cx="2814830" cy="118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1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3" y="322381"/>
            <a:ext cx="919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ACIONAMENTOS ROBBYSON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85" name="CaixaDeTexto 784">
            <a:extLst>
              <a:ext uri="{FF2B5EF4-FFF2-40B4-BE49-F238E27FC236}">
                <a16:creationId xmlns:a16="http://schemas.microsoft.com/office/drawing/2014/main" id="{4744EF39-F6B9-4E46-B327-B8398D5CA5BE}"/>
              </a:ext>
            </a:extLst>
          </p:cNvPr>
          <p:cNvSpPr txBox="1"/>
          <p:nvPr/>
        </p:nvSpPr>
        <p:spPr>
          <a:xfrm>
            <a:off x="397493" y="946690"/>
            <a:ext cx="481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Por incidentes em funcionalidades desde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jan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/23</a:t>
            </a:r>
          </a:p>
        </p:txBody>
      </p:sp>
      <p:graphicFrame>
        <p:nvGraphicFramePr>
          <p:cNvPr id="793" name="Gráfico 792">
            <a:extLst>
              <a:ext uri="{FF2B5EF4-FFF2-40B4-BE49-F238E27FC236}">
                <a16:creationId xmlns:a16="http://schemas.microsoft.com/office/drawing/2014/main" id="{61D9176F-1650-48A4-9ABA-CB8754F829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48888"/>
              </p:ext>
            </p:extLst>
          </p:nvPr>
        </p:nvGraphicFramePr>
        <p:xfrm>
          <a:off x="608707" y="1917098"/>
          <a:ext cx="5305492" cy="4016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CDDAAB96-B6E8-40F4-BE45-3FC990155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2912" y="746080"/>
            <a:ext cx="3857625" cy="6858000"/>
          </a:xfrm>
          <a:prstGeom prst="rect">
            <a:avLst/>
          </a:prstGeom>
          <a:noFill/>
          <a:ln>
            <a:noFill/>
          </a:ln>
          <a:effectLst>
            <a:outerShdw blurRad="558800" dist="444500" sx="96000" sy="96000" algn="l" rotWithShape="0">
              <a:schemeClr val="bg2">
                <a:lumMod val="10000"/>
                <a:alpha val="5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7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HOJE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10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8160422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8160422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812" name="Gráfico 811">
            <a:extLst>
              <a:ext uri="{FF2B5EF4-FFF2-40B4-BE49-F238E27FC236}">
                <a16:creationId xmlns:a16="http://schemas.microsoft.com/office/drawing/2014/main" id="{C0E89361-CE50-41CC-8E8C-AC6AF137BB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567" b="14567"/>
          <a:stretch/>
        </p:blipFill>
        <p:spPr>
          <a:xfrm>
            <a:off x="4524872" y="2553130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813" name="CaixaDeTexto 812">
            <a:extLst>
              <a:ext uri="{FF2B5EF4-FFF2-40B4-BE49-F238E27FC236}">
                <a16:creationId xmlns:a16="http://schemas.microsoft.com/office/drawing/2014/main" id="{586BC72B-6BDF-4CB8-B60E-764E0254DB6E}"/>
              </a:ext>
            </a:extLst>
          </p:cNvPr>
          <p:cNvSpPr txBox="1"/>
          <p:nvPr/>
        </p:nvSpPr>
        <p:spPr>
          <a:xfrm>
            <a:off x="4393967" y="2953410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814" name="CaixaDeTexto 813">
            <a:extLst>
              <a:ext uri="{FF2B5EF4-FFF2-40B4-BE49-F238E27FC236}">
                <a16:creationId xmlns:a16="http://schemas.microsoft.com/office/drawing/2014/main" id="{741DD3C9-4B97-4F59-B6DB-59BF8E9593FD}"/>
              </a:ext>
            </a:extLst>
          </p:cNvPr>
          <p:cNvSpPr txBox="1"/>
          <p:nvPr/>
        </p:nvSpPr>
        <p:spPr>
          <a:xfrm>
            <a:off x="5485846" y="2146983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815" name="CaixaDeTexto 814">
            <a:extLst>
              <a:ext uri="{FF2B5EF4-FFF2-40B4-BE49-F238E27FC236}">
                <a16:creationId xmlns:a16="http://schemas.microsoft.com/office/drawing/2014/main" id="{EDD00B47-C3EB-479A-BC61-D3DE540CC95D}"/>
              </a:ext>
            </a:extLst>
          </p:cNvPr>
          <p:cNvSpPr txBox="1"/>
          <p:nvPr/>
        </p:nvSpPr>
        <p:spPr>
          <a:xfrm>
            <a:off x="5571571" y="6052967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816" name="CaixaDeTexto 815">
            <a:extLst>
              <a:ext uri="{FF2B5EF4-FFF2-40B4-BE49-F238E27FC236}">
                <a16:creationId xmlns:a16="http://schemas.microsoft.com/office/drawing/2014/main" id="{B53F42A3-42D2-4C93-960F-DB020A8A9F2C}"/>
              </a:ext>
            </a:extLst>
          </p:cNvPr>
          <p:cNvSpPr txBox="1"/>
          <p:nvPr/>
        </p:nvSpPr>
        <p:spPr>
          <a:xfrm>
            <a:off x="10099484" y="2599206"/>
            <a:ext cx="1008152" cy="306467"/>
          </a:xfrm>
          <a:prstGeom prst="roundRect">
            <a:avLst/>
          </a:prstGeom>
          <a:solidFill>
            <a:srgbClr val="DE2B7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PRIMNO 3</a:t>
            </a:r>
          </a:p>
        </p:txBody>
      </p:sp>
      <p:cxnSp>
        <p:nvCxnSpPr>
          <p:cNvPr id="817" name="Conector: Angulado 816">
            <a:extLst>
              <a:ext uri="{FF2B5EF4-FFF2-40B4-BE49-F238E27FC236}">
                <a16:creationId xmlns:a16="http://schemas.microsoft.com/office/drawing/2014/main" id="{6DC1F11A-1687-4EC0-BBD3-02FE4CF1A45C}"/>
              </a:ext>
            </a:extLst>
          </p:cNvPr>
          <p:cNvCxnSpPr>
            <a:cxnSpLocks/>
            <a:endCxn id="813" idx="2"/>
          </p:cNvCxnSpPr>
          <p:nvPr/>
        </p:nvCxnSpPr>
        <p:spPr>
          <a:xfrm rot="16200000" flipV="1">
            <a:off x="4669324" y="3522648"/>
            <a:ext cx="833568" cy="3761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Conector: Angulado 817">
            <a:extLst>
              <a:ext uri="{FF2B5EF4-FFF2-40B4-BE49-F238E27FC236}">
                <a16:creationId xmlns:a16="http://schemas.microsoft.com/office/drawing/2014/main" id="{C0E46580-B166-42A9-8CAA-024155B4B7DE}"/>
              </a:ext>
            </a:extLst>
          </p:cNvPr>
          <p:cNvCxnSpPr>
            <a:cxnSpLocks/>
            <a:endCxn id="814" idx="2"/>
          </p:cNvCxnSpPr>
          <p:nvPr/>
        </p:nvCxnSpPr>
        <p:spPr>
          <a:xfrm rot="10800000">
            <a:off x="5989923" y="2487502"/>
            <a:ext cx="393399" cy="3318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Conector: Angulado 818">
            <a:extLst>
              <a:ext uri="{FF2B5EF4-FFF2-40B4-BE49-F238E27FC236}">
                <a16:creationId xmlns:a16="http://schemas.microsoft.com/office/drawing/2014/main" id="{C2812B94-E061-4898-86D3-B6C27607F14A}"/>
              </a:ext>
            </a:extLst>
          </p:cNvPr>
          <p:cNvCxnSpPr>
            <a:cxnSpLocks/>
            <a:endCxn id="815" idx="0"/>
          </p:cNvCxnSpPr>
          <p:nvPr/>
        </p:nvCxnSpPr>
        <p:spPr>
          <a:xfrm rot="5400000">
            <a:off x="6050799" y="5677584"/>
            <a:ext cx="400232" cy="3505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Conector: Angulado 819">
            <a:extLst>
              <a:ext uri="{FF2B5EF4-FFF2-40B4-BE49-F238E27FC236}">
                <a16:creationId xmlns:a16="http://schemas.microsoft.com/office/drawing/2014/main" id="{B6C22048-8571-4714-87AA-D1051D1891AB}"/>
              </a:ext>
            </a:extLst>
          </p:cNvPr>
          <p:cNvCxnSpPr>
            <a:cxnSpLocks/>
            <a:endCxn id="816" idx="1"/>
          </p:cNvCxnSpPr>
          <p:nvPr/>
        </p:nvCxnSpPr>
        <p:spPr>
          <a:xfrm flipV="1">
            <a:off x="8156676" y="2752440"/>
            <a:ext cx="1942808" cy="687806"/>
          </a:xfrm>
          <a:prstGeom prst="bentConnector3">
            <a:avLst>
              <a:gd name="adj1" fmla="val -8"/>
            </a:avLst>
          </a:prstGeom>
          <a:ln>
            <a:solidFill>
              <a:srgbClr val="DE2B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CaixaDeTexto 820">
            <a:extLst>
              <a:ext uri="{FF2B5EF4-FFF2-40B4-BE49-F238E27FC236}">
                <a16:creationId xmlns:a16="http://schemas.microsoft.com/office/drawing/2014/main" id="{0AB909B9-8A9E-41D6-8017-D63D93CFA047}"/>
              </a:ext>
            </a:extLst>
          </p:cNvPr>
          <p:cNvSpPr txBox="1"/>
          <p:nvPr/>
        </p:nvSpPr>
        <p:spPr>
          <a:xfrm>
            <a:off x="5485846" y="1888199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MIS</a:t>
            </a:r>
          </a:p>
        </p:txBody>
      </p:sp>
      <p:sp>
        <p:nvSpPr>
          <p:cNvPr id="822" name="CaixaDeTexto 821">
            <a:extLst>
              <a:ext uri="{FF2B5EF4-FFF2-40B4-BE49-F238E27FC236}">
                <a16:creationId xmlns:a16="http://schemas.microsoft.com/office/drawing/2014/main" id="{773AEE49-1680-4C00-9A41-586510D94632}"/>
              </a:ext>
            </a:extLst>
          </p:cNvPr>
          <p:cNvSpPr txBox="1"/>
          <p:nvPr/>
        </p:nvSpPr>
        <p:spPr>
          <a:xfrm>
            <a:off x="5591869" y="6400237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823" name="CaixaDeTexto 822">
            <a:extLst>
              <a:ext uri="{FF2B5EF4-FFF2-40B4-BE49-F238E27FC236}">
                <a16:creationId xmlns:a16="http://schemas.microsoft.com/office/drawing/2014/main" id="{56960E99-A58D-4F2A-B4B8-DFAF7EACF8B7}"/>
              </a:ext>
            </a:extLst>
          </p:cNvPr>
          <p:cNvSpPr txBox="1"/>
          <p:nvPr/>
        </p:nvSpPr>
        <p:spPr>
          <a:xfrm>
            <a:off x="4387356" y="2680900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824" name="CaixaDeTexto 823">
            <a:extLst>
              <a:ext uri="{FF2B5EF4-FFF2-40B4-BE49-F238E27FC236}">
                <a16:creationId xmlns:a16="http://schemas.microsoft.com/office/drawing/2014/main" id="{ED602DE4-E83F-4668-A9D8-9E107814CB65}"/>
              </a:ext>
            </a:extLst>
          </p:cNvPr>
          <p:cNvSpPr txBox="1"/>
          <p:nvPr/>
        </p:nvSpPr>
        <p:spPr>
          <a:xfrm>
            <a:off x="9179121" y="2969976"/>
            <a:ext cx="2026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  <a:p>
            <a:pPr algn="r"/>
            <a:r>
              <a:rPr lang="pt-BR" sz="1200" dirty="0">
                <a:solidFill>
                  <a:srgbClr val="DE2B73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825" name="CaixaDeTexto 824">
            <a:extLst>
              <a:ext uri="{FF2B5EF4-FFF2-40B4-BE49-F238E27FC236}">
                <a16:creationId xmlns:a16="http://schemas.microsoft.com/office/drawing/2014/main" id="{4C06B00E-CFB8-464D-84B6-AA474CD98F61}"/>
              </a:ext>
            </a:extLst>
          </p:cNvPr>
          <p:cNvSpPr txBox="1"/>
          <p:nvPr/>
        </p:nvSpPr>
        <p:spPr>
          <a:xfrm>
            <a:off x="8161989" y="4814715"/>
            <a:ext cx="3031372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Armazenamento Total: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3 TB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Livre em 06/</a:t>
            </a:r>
            <a:r>
              <a:rPr lang="pt-BR" sz="1100" b="1" dirty="0" err="1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fev</a:t>
            </a:r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: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0 GB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Livre após ações VR: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~170 GB</a:t>
            </a:r>
          </a:p>
          <a:p>
            <a:pPr algn="r"/>
            <a:endParaRPr lang="pt-BR" sz="11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Concorrência: 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Alta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Estabilidade:</a:t>
            </a:r>
            <a:r>
              <a:rPr lang="pt-BR" sz="11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Baixa</a:t>
            </a:r>
          </a:p>
          <a:p>
            <a:pPr algn="r"/>
            <a:endParaRPr lang="pt-BR" sz="11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pPr algn="r"/>
            <a: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Entre fevereiro e março de 2023 o servidor colapsou causando paralização das atividades das áreas e rotinas de alimentação de Robbyson.</a:t>
            </a:r>
          </a:p>
          <a:p>
            <a:pPr algn="r"/>
            <a: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Foi incluído um +1 storage (500GB) como sobrevida, que está em uso até então</a:t>
            </a:r>
            <a:br>
              <a:rPr lang="pt-BR" sz="9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</a:br>
            <a:endParaRPr lang="pt-BR" sz="9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</p:txBody>
      </p:sp>
      <p:sp>
        <p:nvSpPr>
          <p:cNvPr id="826" name="CaixaDeTexto 825">
            <a:extLst>
              <a:ext uri="{FF2B5EF4-FFF2-40B4-BE49-F238E27FC236}">
                <a16:creationId xmlns:a16="http://schemas.microsoft.com/office/drawing/2014/main" id="{05A0728C-A27D-42B7-AA45-3F4765841FBA}"/>
              </a:ext>
            </a:extLst>
          </p:cNvPr>
          <p:cNvSpPr txBox="1"/>
          <p:nvPr/>
        </p:nvSpPr>
        <p:spPr>
          <a:xfrm>
            <a:off x="9086072" y="4365074"/>
            <a:ext cx="2026420" cy="306467"/>
          </a:xfrm>
          <a:prstGeom prst="roundRect">
            <a:avLst/>
          </a:prstGeom>
          <a:solidFill>
            <a:srgbClr val="003F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PONTOS DE ATENÇÃO</a:t>
            </a:r>
          </a:p>
        </p:txBody>
      </p:sp>
      <p:cxnSp>
        <p:nvCxnSpPr>
          <p:cNvPr id="827" name="Conector reto 826">
            <a:extLst>
              <a:ext uri="{FF2B5EF4-FFF2-40B4-BE49-F238E27FC236}">
                <a16:creationId xmlns:a16="http://schemas.microsoft.com/office/drawing/2014/main" id="{6B327B9C-F4F5-41E9-B631-EF4651CD2D51}"/>
              </a:ext>
            </a:extLst>
          </p:cNvPr>
          <p:cNvCxnSpPr>
            <a:cxnSpLocks/>
          </p:cNvCxnSpPr>
          <p:nvPr/>
        </p:nvCxnSpPr>
        <p:spPr>
          <a:xfrm>
            <a:off x="11205541" y="2669183"/>
            <a:ext cx="0" cy="1340842"/>
          </a:xfrm>
          <a:prstGeom prst="line">
            <a:avLst/>
          </a:prstGeom>
          <a:ln>
            <a:solidFill>
              <a:srgbClr val="DE2B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Conector reto 827">
            <a:extLst>
              <a:ext uri="{FF2B5EF4-FFF2-40B4-BE49-F238E27FC236}">
                <a16:creationId xmlns:a16="http://schemas.microsoft.com/office/drawing/2014/main" id="{E4FCE1D0-A1A9-4F48-9F62-B5006F93626A}"/>
              </a:ext>
            </a:extLst>
          </p:cNvPr>
          <p:cNvCxnSpPr>
            <a:cxnSpLocks/>
          </p:cNvCxnSpPr>
          <p:nvPr/>
        </p:nvCxnSpPr>
        <p:spPr>
          <a:xfrm>
            <a:off x="11205541" y="4425859"/>
            <a:ext cx="0" cy="1340842"/>
          </a:xfrm>
          <a:prstGeom prst="line">
            <a:avLst/>
          </a:prstGeom>
          <a:ln>
            <a:solidFill>
              <a:srgbClr val="003F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" name="Imagem 828">
            <a:extLst>
              <a:ext uri="{FF2B5EF4-FFF2-40B4-BE49-F238E27FC236}">
                <a16:creationId xmlns:a16="http://schemas.microsoft.com/office/drawing/2014/main" id="{A3542380-A42B-4852-B865-1854932F2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3881" y="7105972"/>
            <a:ext cx="1432339" cy="2184835"/>
          </a:xfrm>
          <a:prstGeom prst="rect">
            <a:avLst/>
          </a:prstGeom>
        </p:spPr>
      </p:pic>
      <p:sp>
        <p:nvSpPr>
          <p:cNvPr id="830" name="CaixaDeTexto 829">
            <a:extLst>
              <a:ext uri="{FF2B5EF4-FFF2-40B4-BE49-F238E27FC236}">
                <a16:creationId xmlns:a16="http://schemas.microsoft.com/office/drawing/2014/main" id="{97B7BE20-E554-4132-8735-68F57CDE6FDF}"/>
              </a:ext>
            </a:extLst>
          </p:cNvPr>
          <p:cNvSpPr txBox="1"/>
          <p:nvPr/>
        </p:nvSpPr>
        <p:spPr>
          <a:xfrm>
            <a:off x="13247970" y="1457312"/>
            <a:ext cx="36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rgbClr val="DE2B73"/>
                </a:solidFill>
                <a:latin typeface="Helvetica-Thin" pitchFamily="2" charset="0"/>
                <a:cs typeface="Helvetica" panose="020B0604020202020204" pitchFamily="34" charset="0"/>
              </a:rPr>
              <a:t>PROPOSTA</a:t>
            </a:r>
          </a:p>
        </p:txBody>
      </p:sp>
      <p:sp>
        <p:nvSpPr>
          <p:cNvPr id="831" name="CaixaDeTexto 830">
            <a:extLst>
              <a:ext uri="{FF2B5EF4-FFF2-40B4-BE49-F238E27FC236}">
                <a16:creationId xmlns:a16="http://schemas.microsoft.com/office/drawing/2014/main" id="{9B928B29-E9BE-49A8-9FB5-5C4AFFCAAE7F}"/>
              </a:ext>
            </a:extLst>
          </p:cNvPr>
          <p:cNvSpPr txBox="1"/>
          <p:nvPr/>
        </p:nvSpPr>
        <p:spPr>
          <a:xfrm>
            <a:off x="14495727" y="2881081"/>
            <a:ext cx="202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832" name="CaixaDeTexto 831">
            <a:extLst>
              <a:ext uri="{FF2B5EF4-FFF2-40B4-BE49-F238E27FC236}">
                <a16:creationId xmlns:a16="http://schemas.microsoft.com/office/drawing/2014/main" id="{07834866-5D4E-4CF8-B933-F820924EA656}"/>
              </a:ext>
            </a:extLst>
          </p:cNvPr>
          <p:cNvSpPr txBox="1"/>
          <p:nvPr/>
        </p:nvSpPr>
        <p:spPr>
          <a:xfrm>
            <a:off x="14495727" y="4460804"/>
            <a:ext cx="30313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Menor concorrência e maior performance e armazenamento, o que se traduz em novas possibilidades para trabalhar dados e torna </a:t>
            </a:r>
            <a:r>
              <a:rPr lang="pt-BR" sz="1200" b="1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possível análises e estudos mais avançados,</a:t>
            </a:r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 que exigem maior esforço de processamento.</a:t>
            </a:r>
          </a:p>
          <a:p>
            <a:endParaRPr lang="pt-BR" sz="1200" dirty="0">
              <a:solidFill>
                <a:srgbClr val="4067B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  <a:t>O primno3 será “aliviado” e se tornará muito mais produtivo do que atualmente.</a:t>
            </a:r>
            <a:br>
              <a:rPr lang="pt-BR" sz="1200" dirty="0">
                <a:solidFill>
                  <a:srgbClr val="4067B1"/>
                </a:solidFill>
                <a:latin typeface="Helvetica" pitchFamily="2" charset="0"/>
                <a:ea typeface="Fira Code" panose="020B0809050000020004" pitchFamily="49" charset="0"/>
              </a:rPr>
            </a:br>
            <a:endParaRPr lang="pt-BR" sz="1200" dirty="0">
              <a:solidFill>
                <a:srgbClr val="4067B1"/>
              </a:solidFill>
              <a:latin typeface="Helvetica" pitchFamily="2" charset="0"/>
              <a:ea typeface="Fira Code" panose="020B0809050000020004" pitchFamily="49" charset="0"/>
            </a:endParaRPr>
          </a:p>
        </p:txBody>
      </p:sp>
      <p:cxnSp>
        <p:nvCxnSpPr>
          <p:cNvPr id="833" name="Conector reto 832">
            <a:extLst>
              <a:ext uri="{FF2B5EF4-FFF2-40B4-BE49-F238E27FC236}">
                <a16:creationId xmlns:a16="http://schemas.microsoft.com/office/drawing/2014/main" id="{9007116F-BE1E-4435-BCDE-226CB22720F4}"/>
              </a:ext>
            </a:extLst>
          </p:cNvPr>
          <p:cNvCxnSpPr>
            <a:cxnSpLocks/>
          </p:cNvCxnSpPr>
          <p:nvPr/>
        </p:nvCxnSpPr>
        <p:spPr>
          <a:xfrm>
            <a:off x="14342432" y="2970445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Conector reto 833">
            <a:extLst>
              <a:ext uri="{FF2B5EF4-FFF2-40B4-BE49-F238E27FC236}">
                <a16:creationId xmlns:a16="http://schemas.microsoft.com/office/drawing/2014/main" id="{FB54D7BE-54B6-47C5-8D3D-5D46B67088C7}"/>
              </a:ext>
            </a:extLst>
          </p:cNvPr>
          <p:cNvCxnSpPr>
            <a:cxnSpLocks/>
          </p:cNvCxnSpPr>
          <p:nvPr/>
        </p:nvCxnSpPr>
        <p:spPr>
          <a:xfrm>
            <a:off x="14342432" y="3989906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5" name="CaixaDeTexto 834">
            <a:extLst>
              <a:ext uri="{FF2B5EF4-FFF2-40B4-BE49-F238E27FC236}">
                <a16:creationId xmlns:a16="http://schemas.microsoft.com/office/drawing/2014/main" id="{BD92466B-781E-4425-AC36-9CEC5DCDBD2D}"/>
              </a:ext>
            </a:extLst>
          </p:cNvPr>
          <p:cNvSpPr txBox="1"/>
          <p:nvPr/>
        </p:nvSpPr>
        <p:spPr>
          <a:xfrm>
            <a:off x="14610572" y="3900653"/>
            <a:ext cx="1265348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836" name="Elipse 835">
            <a:extLst>
              <a:ext uri="{FF2B5EF4-FFF2-40B4-BE49-F238E27FC236}">
                <a16:creationId xmlns:a16="http://schemas.microsoft.com/office/drawing/2014/main" id="{26D1E759-7C52-4D9C-8DF4-055A7C800DE3}"/>
              </a:ext>
            </a:extLst>
          </p:cNvPr>
          <p:cNvSpPr/>
          <p:nvPr/>
        </p:nvSpPr>
        <p:spPr>
          <a:xfrm>
            <a:off x="7814492" y="3444424"/>
            <a:ext cx="577182" cy="577182"/>
          </a:xfrm>
          <a:prstGeom prst="ellipse">
            <a:avLst/>
          </a:prstGeom>
          <a:solidFill>
            <a:srgbClr val="DE2B73">
              <a:alpha val="40000"/>
            </a:srgbClr>
          </a:solidFill>
          <a:ln>
            <a:solidFill>
              <a:srgbClr val="DE2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46942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0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00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09" y="322381"/>
            <a:ext cx="4723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SUGESTÃO 1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19510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-1378857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32" name="Gráfico 231">
            <a:extLst>
              <a:ext uri="{FF2B5EF4-FFF2-40B4-BE49-F238E27FC236}">
                <a16:creationId xmlns:a16="http://schemas.microsoft.com/office/drawing/2014/main" id="{ED00E8EA-600D-47F9-A5AB-8201465337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567" b="14567"/>
          <a:stretch/>
        </p:blipFill>
        <p:spPr>
          <a:xfrm>
            <a:off x="3482257" y="2041066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E2C4D154-6593-4002-94C4-7BE669F4C22A}"/>
              </a:ext>
            </a:extLst>
          </p:cNvPr>
          <p:cNvSpPr txBox="1"/>
          <p:nvPr/>
        </p:nvSpPr>
        <p:spPr>
          <a:xfrm>
            <a:off x="4159893" y="2087142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23815749-23DC-46A3-AFDC-C41BD0958973}"/>
              </a:ext>
            </a:extLst>
          </p:cNvPr>
          <p:cNvSpPr txBox="1"/>
          <p:nvPr/>
        </p:nvSpPr>
        <p:spPr>
          <a:xfrm>
            <a:off x="5213057" y="1483838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1E04B93F-173F-4546-932E-5E68DEDDAE49}"/>
              </a:ext>
            </a:extLst>
          </p:cNvPr>
          <p:cNvSpPr txBox="1"/>
          <p:nvPr/>
        </p:nvSpPr>
        <p:spPr>
          <a:xfrm>
            <a:off x="5742707" y="5521006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0EA44A1B-4CFC-4F8A-AEE3-317F61B93C32}"/>
              </a:ext>
            </a:extLst>
          </p:cNvPr>
          <p:cNvSpPr txBox="1"/>
          <p:nvPr/>
        </p:nvSpPr>
        <p:spPr>
          <a:xfrm>
            <a:off x="6649048" y="1503900"/>
            <a:ext cx="1008152" cy="340519"/>
          </a:xfrm>
          <a:prstGeom prst="roundRect">
            <a:avLst/>
          </a:prstGeom>
          <a:solidFill>
            <a:srgbClr val="4067B1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sz="1400" dirty="0">
                <a:latin typeface="Consolas" panose="020B0609020204030204" pitchFamily="49" charset="0"/>
              </a:rPr>
              <a:t>PRIMNO 3</a:t>
            </a:r>
          </a:p>
        </p:txBody>
      </p:sp>
      <p:cxnSp>
        <p:nvCxnSpPr>
          <p:cNvPr id="237" name="Conector: Angulado 236">
            <a:extLst>
              <a:ext uri="{FF2B5EF4-FFF2-40B4-BE49-F238E27FC236}">
                <a16:creationId xmlns:a16="http://schemas.microsoft.com/office/drawing/2014/main" id="{2E0F8DB4-EF74-492D-BBE5-ED404F5285FF}"/>
              </a:ext>
            </a:extLst>
          </p:cNvPr>
          <p:cNvCxnSpPr>
            <a:cxnSpLocks/>
            <a:endCxn id="233" idx="2"/>
          </p:cNvCxnSpPr>
          <p:nvPr/>
        </p:nvCxnSpPr>
        <p:spPr>
          <a:xfrm rot="16200000" flipV="1">
            <a:off x="4487647" y="2603983"/>
            <a:ext cx="365450" cy="128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ector: Angulado 237">
            <a:extLst>
              <a:ext uri="{FF2B5EF4-FFF2-40B4-BE49-F238E27FC236}">
                <a16:creationId xmlns:a16="http://schemas.microsoft.com/office/drawing/2014/main" id="{871BB845-5319-4DD8-BD20-B789968A0B8D}"/>
              </a:ext>
            </a:extLst>
          </p:cNvPr>
          <p:cNvCxnSpPr>
            <a:cxnSpLocks/>
            <a:endCxn id="234" idx="2"/>
          </p:cNvCxnSpPr>
          <p:nvPr/>
        </p:nvCxnSpPr>
        <p:spPr>
          <a:xfrm rot="16200000" flipV="1">
            <a:off x="5550753" y="1990737"/>
            <a:ext cx="332762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Conector: Angulado 238">
            <a:extLst>
              <a:ext uri="{FF2B5EF4-FFF2-40B4-BE49-F238E27FC236}">
                <a16:creationId xmlns:a16="http://schemas.microsoft.com/office/drawing/2014/main" id="{CDB6C03E-A4C8-461E-91B5-9228D78CF0B2}"/>
              </a:ext>
            </a:extLst>
          </p:cNvPr>
          <p:cNvCxnSpPr>
            <a:cxnSpLocks/>
            <a:endCxn id="235" idx="0"/>
          </p:cNvCxnSpPr>
          <p:nvPr/>
        </p:nvCxnSpPr>
        <p:spPr>
          <a:xfrm rot="16200000" flipH="1">
            <a:off x="5854301" y="5128524"/>
            <a:ext cx="529406" cy="255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ector: Angulado 239">
            <a:extLst>
              <a:ext uri="{FF2B5EF4-FFF2-40B4-BE49-F238E27FC236}">
                <a16:creationId xmlns:a16="http://schemas.microsoft.com/office/drawing/2014/main" id="{B858ACED-E068-4246-82C8-184D3DD1F26C}"/>
              </a:ext>
            </a:extLst>
          </p:cNvPr>
          <p:cNvCxnSpPr>
            <a:cxnSpLocks/>
            <a:endCxn id="236" idx="2"/>
          </p:cNvCxnSpPr>
          <p:nvPr/>
        </p:nvCxnSpPr>
        <p:spPr>
          <a:xfrm rot="5400000" flipH="1" flipV="1">
            <a:off x="6478189" y="1907715"/>
            <a:ext cx="738231" cy="611640"/>
          </a:xfrm>
          <a:prstGeom prst="bentConnector3">
            <a:avLst>
              <a:gd name="adj1" fmla="val 835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32C773A7-C9B9-45B2-9E57-44B67ED12158}"/>
              </a:ext>
            </a:extLst>
          </p:cNvPr>
          <p:cNvSpPr txBox="1"/>
          <p:nvPr/>
        </p:nvSpPr>
        <p:spPr>
          <a:xfrm>
            <a:off x="5213057" y="1241818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MIS</a:t>
            </a:r>
          </a:p>
        </p:txBody>
      </p:sp>
      <p:sp>
        <p:nvSpPr>
          <p:cNvPr id="242" name="CaixaDeTexto 241">
            <a:extLst>
              <a:ext uri="{FF2B5EF4-FFF2-40B4-BE49-F238E27FC236}">
                <a16:creationId xmlns:a16="http://schemas.microsoft.com/office/drawing/2014/main" id="{F9B0DE84-CE60-4B6B-84E8-8DDFCC284A96}"/>
              </a:ext>
            </a:extLst>
          </p:cNvPr>
          <p:cNvSpPr txBox="1"/>
          <p:nvPr/>
        </p:nvSpPr>
        <p:spPr>
          <a:xfrm>
            <a:off x="5763005" y="5868276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113851E0-A19C-441E-9D73-0BC612ED5F5A}"/>
              </a:ext>
            </a:extLst>
          </p:cNvPr>
          <p:cNvSpPr txBox="1"/>
          <p:nvPr/>
        </p:nvSpPr>
        <p:spPr>
          <a:xfrm>
            <a:off x="4158166" y="1814632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244" name="CaixaDeTexto 243">
            <a:extLst>
              <a:ext uri="{FF2B5EF4-FFF2-40B4-BE49-F238E27FC236}">
                <a16:creationId xmlns:a16="http://schemas.microsoft.com/office/drawing/2014/main" id="{08144A8F-B2D2-4DEC-9265-612BEE0B92AE}"/>
              </a:ext>
            </a:extLst>
          </p:cNvPr>
          <p:cNvSpPr txBox="1"/>
          <p:nvPr/>
        </p:nvSpPr>
        <p:spPr>
          <a:xfrm>
            <a:off x="8971227" y="2369017"/>
            <a:ext cx="202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245" name="CaixaDeTexto 244">
            <a:extLst>
              <a:ext uri="{FF2B5EF4-FFF2-40B4-BE49-F238E27FC236}">
                <a16:creationId xmlns:a16="http://schemas.microsoft.com/office/drawing/2014/main" id="{EF452FCD-0D85-41CA-9AAD-94D8556377ED}"/>
              </a:ext>
            </a:extLst>
          </p:cNvPr>
          <p:cNvSpPr txBox="1"/>
          <p:nvPr/>
        </p:nvSpPr>
        <p:spPr>
          <a:xfrm>
            <a:off x="8971227" y="3564692"/>
            <a:ext cx="30313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Menor concorrência e maior performance e armazenamento, o que se traduz em novas possibilidades, e torna </a:t>
            </a:r>
            <a:r>
              <a:rPr lang="pt-BR" sz="1200" b="1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possível análises e estudos mais avançados,</a:t>
            </a: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 que exigem maior esforço de processamento, além de menor recorrência de falhas gerais.</a:t>
            </a:r>
          </a:p>
          <a:p>
            <a:endParaRPr lang="pt-BR" sz="1200" dirty="0">
              <a:solidFill>
                <a:schemeClr val="bg1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 primno3 será “aliviado”, beneficiando também as demais áreas e processos que permanecem nele “</a:t>
            </a:r>
            <a:r>
              <a:rPr lang="pt-BR" sz="1200" dirty="0" err="1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linkados</a:t>
            </a: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”.</a:t>
            </a:r>
          </a:p>
        </p:txBody>
      </p:sp>
      <p:cxnSp>
        <p:nvCxnSpPr>
          <p:cNvPr id="246" name="Conector reto 245">
            <a:extLst>
              <a:ext uri="{FF2B5EF4-FFF2-40B4-BE49-F238E27FC236}">
                <a16:creationId xmlns:a16="http://schemas.microsoft.com/office/drawing/2014/main" id="{74D5A3B9-2F44-4042-9A75-D908B59CE214}"/>
              </a:ext>
            </a:extLst>
          </p:cNvPr>
          <p:cNvCxnSpPr>
            <a:cxnSpLocks/>
          </p:cNvCxnSpPr>
          <p:nvPr/>
        </p:nvCxnSpPr>
        <p:spPr>
          <a:xfrm>
            <a:off x="8817932" y="2458381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to 246">
            <a:extLst>
              <a:ext uri="{FF2B5EF4-FFF2-40B4-BE49-F238E27FC236}">
                <a16:creationId xmlns:a16="http://schemas.microsoft.com/office/drawing/2014/main" id="{11743BA6-C3BB-4C85-8EB7-A3ACBDA5BABB}"/>
              </a:ext>
            </a:extLst>
          </p:cNvPr>
          <p:cNvCxnSpPr>
            <a:cxnSpLocks/>
          </p:cNvCxnSpPr>
          <p:nvPr/>
        </p:nvCxnSpPr>
        <p:spPr>
          <a:xfrm>
            <a:off x="8817932" y="3477842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Imagem 247">
            <a:extLst>
              <a:ext uri="{FF2B5EF4-FFF2-40B4-BE49-F238E27FC236}">
                <a16:creationId xmlns:a16="http://schemas.microsoft.com/office/drawing/2014/main" id="{C815A597-59B6-4E1F-86AD-C8227208F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5238" y="3234411"/>
            <a:ext cx="1432339" cy="2184835"/>
          </a:xfrm>
          <a:prstGeom prst="rect">
            <a:avLst/>
          </a:prstGeom>
          <a:ln cap="flat">
            <a:noFill/>
            <a:prstDash val="solid"/>
            <a:miter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35481125-6D7D-4782-A56A-28BB115D8DF1}"/>
              </a:ext>
            </a:extLst>
          </p:cNvPr>
          <p:cNvSpPr txBox="1"/>
          <p:nvPr/>
        </p:nvSpPr>
        <p:spPr>
          <a:xfrm>
            <a:off x="9086072" y="1913739"/>
            <a:ext cx="1008152" cy="306467"/>
          </a:xfrm>
          <a:prstGeom prst="roundRect">
            <a:avLst/>
          </a:prstGeom>
          <a:solidFill>
            <a:srgbClr val="20CFF8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dirty="0"/>
              <a:t>PRIMNO X</a:t>
            </a:r>
          </a:p>
        </p:txBody>
      </p:sp>
      <p:cxnSp>
        <p:nvCxnSpPr>
          <p:cNvPr id="250" name="Conector: Angulado 249">
            <a:extLst>
              <a:ext uri="{FF2B5EF4-FFF2-40B4-BE49-F238E27FC236}">
                <a16:creationId xmlns:a16="http://schemas.microsoft.com/office/drawing/2014/main" id="{988311DE-B082-44E9-947E-5F0A818CD1D0}"/>
              </a:ext>
            </a:extLst>
          </p:cNvPr>
          <p:cNvCxnSpPr>
            <a:cxnSpLocks/>
            <a:stCxn id="248" idx="3"/>
            <a:endCxn id="249" idx="1"/>
          </p:cNvCxnSpPr>
          <p:nvPr/>
        </p:nvCxnSpPr>
        <p:spPr>
          <a:xfrm flipV="1">
            <a:off x="8167577" y="2066973"/>
            <a:ext cx="918495" cy="2259856"/>
          </a:xfrm>
          <a:prstGeom prst="bentConnector3">
            <a:avLst>
              <a:gd name="adj1" fmla="val 50000"/>
            </a:avLst>
          </a:prstGeom>
          <a:ln>
            <a:solidFill>
              <a:srgbClr val="07BC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CaixaDeTexto 250">
            <a:extLst>
              <a:ext uri="{FF2B5EF4-FFF2-40B4-BE49-F238E27FC236}">
                <a16:creationId xmlns:a16="http://schemas.microsoft.com/office/drawing/2014/main" id="{8907AEDC-0755-4BF0-9C5E-B981873E3A82}"/>
              </a:ext>
            </a:extLst>
          </p:cNvPr>
          <p:cNvSpPr txBox="1"/>
          <p:nvPr/>
        </p:nvSpPr>
        <p:spPr>
          <a:xfrm>
            <a:off x="6568634" y="1953131"/>
            <a:ext cx="202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252" name="CaixaDeTexto 251">
            <a:extLst>
              <a:ext uri="{FF2B5EF4-FFF2-40B4-BE49-F238E27FC236}">
                <a16:creationId xmlns:a16="http://schemas.microsoft.com/office/drawing/2014/main" id="{A303063F-8771-4089-854A-F589D3AD6607}"/>
              </a:ext>
            </a:extLst>
          </p:cNvPr>
          <p:cNvSpPr txBox="1"/>
          <p:nvPr/>
        </p:nvSpPr>
        <p:spPr>
          <a:xfrm>
            <a:off x="9086072" y="3214853"/>
            <a:ext cx="1493536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904D5BD4-B5CF-4D6A-BBD5-1E44DDEB88E3}"/>
              </a:ext>
            </a:extLst>
          </p:cNvPr>
          <p:cNvSpPr txBox="1"/>
          <p:nvPr/>
        </p:nvSpPr>
        <p:spPr>
          <a:xfrm>
            <a:off x="9086072" y="5747592"/>
            <a:ext cx="1493536" cy="306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/>
                </a:solidFill>
                <a:latin typeface="Helvetica" pitchFamily="2" charset="0"/>
                <a:ea typeface="Fira Code" panose="020B0809050000020004" pitchFamily="49" charset="0"/>
              </a:rPr>
              <a:t>DESVANTAGENS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06E1D1C9-D711-4EA4-838F-85D72EB3369C}"/>
              </a:ext>
            </a:extLst>
          </p:cNvPr>
          <p:cNvSpPr txBox="1"/>
          <p:nvPr/>
        </p:nvSpPr>
        <p:spPr>
          <a:xfrm>
            <a:off x="8971227" y="6122033"/>
            <a:ext cx="30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Custo aquisição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Processo de migração entre servidores</a:t>
            </a:r>
          </a:p>
        </p:txBody>
      </p:sp>
    </p:spTree>
    <p:extLst>
      <p:ext uri="{BB962C8B-B14F-4D97-AF65-F5344CB8AC3E}">
        <p14:creationId xmlns:p14="http://schemas.microsoft.com/office/powerpoint/2010/main" val="304693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884709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859309" y="322381"/>
            <a:ext cx="4723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SUGESTÃO 2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pic>
        <p:nvPicPr>
          <p:cNvPr id="837" name="Imagem 836">
            <a:extLst>
              <a:ext uri="{FF2B5EF4-FFF2-40B4-BE49-F238E27FC236}">
                <a16:creationId xmlns:a16="http://schemas.microsoft.com/office/drawing/2014/main" id="{DB768757-C5EF-46B8-BC61-AC0AB3408F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198" y="1951082"/>
            <a:ext cx="563181" cy="243149"/>
          </a:xfrm>
          <a:prstGeom prst="rect">
            <a:avLst/>
          </a:prstGeom>
        </p:spPr>
      </p:pic>
      <p:grpSp>
        <p:nvGrpSpPr>
          <p:cNvPr id="838" name="Agrupar 837">
            <a:extLst>
              <a:ext uri="{FF2B5EF4-FFF2-40B4-BE49-F238E27FC236}">
                <a16:creationId xmlns:a16="http://schemas.microsoft.com/office/drawing/2014/main" id="{2C351D5E-75A0-4E08-BC45-E6E820A852AF}"/>
              </a:ext>
            </a:extLst>
          </p:cNvPr>
          <p:cNvGrpSpPr/>
          <p:nvPr/>
        </p:nvGrpSpPr>
        <p:grpSpPr>
          <a:xfrm>
            <a:off x="-1378857" y="0"/>
            <a:ext cx="4126832" cy="6880603"/>
            <a:chOff x="0" y="0"/>
            <a:chExt cx="3543300" cy="5907689"/>
          </a:xfrm>
        </p:grpSpPr>
        <p:sp>
          <p:nvSpPr>
            <p:cNvPr id="839" name="Forma Livre: Forma 838">
              <a:extLst>
                <a:ext uri="{FF2B5EF4-FFF2-40B4-BE49-F238E27FC236}">
                  <a16:creationId xmlns:a16="http://schemas.microsoft.com/office/drawing/2014/main" id="{EB27628C-53B4-4C5C-A457-78517534016D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0" name="Forma Livre: Forma 839">
              <a:extLst>
                <a:ext uri="{FF2B5EF4-FFF2-40B4-BE49-F238E27FC236}">
                  <a16:creationId xmlns:a16="http://schemas.microsoft.com/office/drawing/2014/main" id="{DD6BAE54-E922-478E-B2F3-85B072B04FC5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1" name="Forma Livre: Forma 840">
              <a:extLst>
                <a:ext uri="{FF2B5EF4-FFF2-40B4-BE49-F238E27FC236}">
                  <a16:creationId xmlns:a16="http://schemas.microsoft.com/office/drawing/2014/main" id="{B62ADC50-2DC3-4440-A0D9-EE1D1B944815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2" name="Forma Livre: Forma 841">
              <a:extLst>
                <a:ext uri="{FF2B5EF4-FFF2-40B4-BE49-F238E27FC236}">
                  <a16:creationId xmlns:a16="http://schemas.microsoft.com/office/drawing/2014/main" id="{252646A4-AEB1-400F-B23F-7A0536B5E6B2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90CDAD87-64D7-4180-B6EB-745A2497E545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7FB23DE6-505A-4FAF-9F74-7F8FBEDC2492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202E04B5-896C-4908-B5DB-281677CB1DFC}"/>
                </a:ext>
              </a:extLst>
            </p:cNvPr>
            <p:cNvSpPr/>
            <p:nvPr/>
          </p:nvSpPr>
          <p:spPr>
            <a:xfrm>
              <a:off x="2360199" y="2363247"/>
              <a:ext cx="1181100" cy="1181099"/>
            </a:xfrm>
            <a:custGeom>
              <a:avLst/>
              <a:gdLst>
                <a:gd name="connsiteX0" fmla="*/ 0 w 1181100"/>
                <a:gd name="connsiteY0" fmla="*/ 0 h 1181099"/>
                <a:gd name="connsiteX1" fmla="*/ 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0"/>
                  </a:moveTo>
                  <a:lnTo>
                    <a:pt x="0" y="1181100"/>
                  </a:lnTo>
                  <a:lnTo>
                    <a:pt x="11811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8114284C-D0A4-4A2F-886A-E0F386417663}"/>
                </a:ext>
              </a:extLst>
            </p:cNvPr>
            <p:cNvSpPr/>
            <p:nvPr/>
          </p:nvSpPr>
          <p:spPr>
            <a:xfrm>
              <a:off x="2360199" y="35443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2AF2AFCE-0CE9-4A0F-85F1-F1150A1BA3B7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2AC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AFD852C0-F4D1-4E0B-AAE3-8F89E0FE7AA1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520746BD-F3A2-41FC-90B9-5C25A5028983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5B6004B8-2572-4524-99D7-E9CDB034CF9F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A9D665C0-4A49-497A-BA7B-1120B6DEEDCB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1F3CE480-4211-4076-9D49-4EF601CB35A6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596CCA45-9DF9-4412-BECD-8FCB659BED22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33BE8CA6-33E8-4296-A901-858A81A632FB}"/>
                </a:ext>
              </a:extLst>
            </p:cNvPr>
            <p:cNvSpPr/>
            <p:nvPr/>
          </p:nvSpPr>
          <p:spPr>
            <a:xfrm>
              <a:off x="2582036" y="1182147"/>
              <a:ext cx="302323" cy="1181100"/>
            </a:xfrm>
            <a:custGeom>
              <a:avLst/>
              <a:gdLst>
                <a:gd name="connsiteX0" fmla="*/ 79629 w 302323"/>
                <a:gd name="connsiteY0" fmla="*/ 715137 h 1181100"/>
                <a:gd name="connsiteX1" fmla="*/ 302324 w 302323"/>
                <a:gd name="connsiteY1" fmla="*/ 475964 h 1181100"/>
                <a:gd name="connsiteX2" fmla="*/ 79629 w 302323"/>
                <a:gd name="connsiteY2" fmla="*/ 237077 h 1181100"/>
                <a:gd name="connsiteX3" fmla="*/ 301085 w 302323"/>
                <a:gd name="connsiteY3" fmla="*/ 0 h 1181100"/>
                <a:gd name="connsiteX4" fmla="*/ 221075 w 302323"/>
                <a:gd name="connsiteY4" fmla="*/ 0 h 1181100"/>
                <a:gd name="connsiteX5" fmla="*/ 0 w 302323"/>
                <a:gd name="connsiteY5" fmla="*/ 237077 h 1181100"/>
                <a:gd name="connsiteX6" fmla="*/ 222885 w 302323"/>
                <a:gd name="connsiteY6" fmla="*/ 476155 h 1181100"/>
                <a:gd name="connsiteX7" fmla="*/ 0 w 302323"/>
                <a:gd name="connsiteY7" fmla="*/ 715137 h 1181100"/>
                <a:gd name="connsiteX8" fmla="*/ 222695 w 302323"/>
                <a:gd name="connsiteY8" fmla="*/ 953929 h 1181100"/>
                <a:gd name="connsiteX9" fmla="*/ 10859 w 302323"/>
                <a:gd name="connsiteY9" fmla="*/ 1181100 h 1181100"/>
                <a:gd name="connsiteX10" fmla="*/ 90488 w 302323"/>
                <a:gd name="connsiteY10" fmla="*/ 1181100 h 1181100"/>
                <a:gd name="connsiteX11" fmla="*/ 302324 w 302323"/>
                <a:gd name="connsiteY11" fmla="*/ 953929 h 1181100"/>
                <a:gd name="connsiteX12" fmla="*/ 79629 w 302323"/>
                <a:gd name="connsiteY12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79629" y="715137"/>
                  </a:moveTo>
                  <a:lnTo>
                    <a:pt x="302324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695" y="953929"/>
                  </a:lnTo>
                  <a:lnTo>
                    <a:pt x="10859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5" name="Forma Livre: Forma 854">
              <a:extLst>
                <a:ext uri="{FF2B5EF4-FFF2-40B4-BE49-F238E27FC236}">
                  <a16:creationId xmlns:a16="http://schemas.microsoft.com/office/drawing/2014/main" id="{A81F273E-795B-462C-AEE9-9A3F5C710B11}"/>
                </a:ext>
              </a:extLst>
            </p:cNvPr>
            <p:cNvSpPr/>
            <p:nvPr/>
          </p:nvSpPr>
          <p:spPr>
            <a:xfrm>
              <a:off x="2364676" y="1182147"/>
              <a:ext cx="302418" cy="1181100"/>
            </a:xfrm>
            <a:custGeom>
              <a:avLst/>
              <a:gdLst>
                <a:gd name="connsiteX0" fmla="*/ 79629 w 302418"/>
                <a:gd name="connsiteY0" fmla="*/ 715137 h 1181100"/>
                <a:gd name="connsiteX1" fmla="*/ 302324 w 302418"/>
                <a:gd name="connsiteY1" fmla="*/ 476345 h 1181100"/>
                <a:gd name="connsiteX2" fmla="*/ 295656 w 302418"/>
                <a:gd name="connsiteY2" fmla="*/ 476155 h 1181100"/>
                <a:gd name="connsiteX3" fmla="*/ 302419 w 302418"/>
                <a:gd name="connsiteY3" fmla="*/ 476155 h 1181100"/>
                <a:gd name="connsiteX4" fmla="*/ 79629 w 302418"/>
                <a:gd name="connsiteY4" fmla="*/ 237077 h 1181100"/>
                <a:gd name="connsiteX5" fmla="*/ 300609 w 302418"/>
                <a:gd name="connsiteY5" fmla="*/ 0 h 1181100"/>
                <a:gd name="connsiteX6" fmla="*/ 220980 w 302418"/>
                <a:gd name="connsiteY6" fmla="*/ 0 h 1181100"/>
                <a:gd name="connsiteX7" fmla="*/ 0 w 302418"/>
                <a:gd name="connsiteY7" fmla="*/ 237077 h 1181100"/>
                <a:gd name="connsiteX8" fmla="*/ 222885 w 302418"/>
                <a:gd name="connsiteY8" fmla="*/ 476155 h 1181100"/>
                <a:gd name="connsiteX9" fmla="*/ 0 w 302418"/>
                <a:gd name="connsiteY9" fmla="*/ 715137 h 1181100"/>
                <a:gd name="connsiteX10" fmla="*/ 222599 w 302418"/>
                <a:gd name="connsiteY10" fmla="*/ 953929 h 1181100"/>
                <a:gd name="connsiteX11" fmla="*/ 10858 w 302418"/>
                <a:gd name="connsiteY11" fmla="*/ 1181100 h 1181100"/>
                <a:gd name="connsiteX12" fmla="*/ 90488 w 302418"/>
                <a:gd name="connsiteY12" fmla="*/ 1181100 h 1181100"/>
                <a:gd name="connsiteX13" fmla="*/ 302324 w 302418"/>
                <a:gd name="connsiteY13" fmla="*/ 953929 h 1181100"/>
                <a:gd name="connsiteX14" fmla="*/ 79629 w 302418"/>
                <a:gd name="connsiteY14" fmla="*/ 715137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79629" y="715137"/>
                  </a:moveTo>
                  <a:lnTo>
                    <a:pt x="302324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4" y="953929"/>
                  </a:lnTo>
                  <a:lnTo>
                    <a:pt x="79629" y="71513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6" name="Forma Livre: Forma 855">
              <a:extLst>
                <a:ext uri="{FF2B5EF4-FFF2-40B4-BE49-F238E27FC236}">
                  <a16:creationId xmlns:a16="http://schemas.microsoft.com/office/drawing/2014/main" id="{2856BCCD-CFBB-4F2B-A6B4-4DBC6476C169}"/>
                </a:ext>
              </a:extLst>
            </p:cNvPr>
            <p:cNvSpPr/>
            <p:nvPr/>
          </p:nvSpPr>
          <p:spPr>
            <a:xfrm>
              <a:off x="3016853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694 w 302323"/>
                <a:gd name="connsiteY2" fmla="*/ 953929 h 1181100"/>
                <a:gd name="connsiteX3" fmla="*/ 10858 w 302323"/>
                <a:gd name="connsiteY3" fmla="*/ 1181100 h 1181100"/>
                <a:gd name="connsiteX4" fmla="*/ 90488 w 302323"/>
                <a:gd name="connsiteY4" fmla="*/ 1181100 h 1181100"/>
                <a:gd name="connsiteX5" fmla="*/ 302323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1075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694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1075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DE2B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857" name="Forma Livre: Forma 856">
              <a:extLst>
                <a:ext uri="{FF2B5EF4-FFF2-40B4-BE49-F238E27FC236}">
                  <a16:creationId xmlns:a16="http://schemas.microsoft.com/office/drawing/2014/main" id="{BBD0B37B-754C-4A6A-AFD9-E86FBC574B3A}"/>
                </a:ext>
              </a:extLst>
            </p:cNvPr>
            <p:cNvSpPr/>
            <p:nvPr/>
          </p:nvSpPr>
          <p:spPr>
            <a:xfrm>
              <a:off x="3234308" y="1182147"/>
              <a:ext cx="302323" cy="1181100"/>
            </a:xfrm>
            <a:custGeom>
              <a:avLst/>
              <a:gdLst>
                <a:gd name="connsiteX0" fmla="*/ 222885 w 302323"/>
                <a:gd name="connsiteY0" fmla="*/ 476155 h 1181100"/>
                <a:gd name="connsiteX1" fmla="*/ 0 w 302323"/>
                <a:gd name="connsiteY1" fmla="*/ 715137 h 1181100"/>
                <a:gd name="connsiteX2" fmla="*/ 222599 w 302323"/>
                <a:gd name="connsiteY2" fmla="*/ 953929 h 1181100"/>
                <a:gd name="connsiteX3" fmla="*/ 10859 w 302323"/>
                <a:gd name="connsiteY3" fmla="*/ 1181100 h 1181100"/>
                <a:gd name="connsiteX4" fmla="*/ 90392 w 302323"/>
                <a:gd name="connsiteY4" fmla="*/ 1181100 h 1181100"/>
                <a:gd name="connsiteX5" fmla="*/ 302228 w 302323"/>
                <a:gd name="connsiteY5" fmla="*/ 953929 h 1181100"/>
                <a:gd name="connsiteX6" fmla="*/ 79629 w 302323"/>
                <a:gd name="connsiteY6" fmla="*/ 715137 h 1181100"/>
                <a:gd name="connsiteX7" fmla="*/ 302323 w 302323"/>
                <a:gd name="connsiteY7" fmla="*/ 475964 h 1181100"/>
                <a:gd name="connsiteX8" fmla="*/ 79629 w 302323"/>
                <a:gd name="connsiteY8" fmla="*/ 237077 h 1181100"/>
                <a:gd name="connsiteX9" fmla="*/ 301085 w 302323"/>
                <a:gd name="connsiteY9" fmla="*/ 0 h 1181100"/>
                <a:gd name="connsiteX10" fmla="*/ 220980 w 302323"/>
                <a:gd name="connsiteY10" fmla="*/ 0 h 1181100"/>
                <a:gd name="connsiteX11" fmla="*/ 0 w 302323"/>
                <a:gd name="connsiteY11" fmla="*/ 237077 h 1181100"/>
                <a:gd name="connsiteX12" fmla="*/ 222885 w 302323"/>
                <a:gd name="connsiteY12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2323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9" y="1181100"/>
                  </a:lnTo>
                  <a:lnTo>
                    <a:pt x="90392" y="1181100"/>
                  </a:lnTo>
                  <a:lnTo>
                    <a:pt x="302228" y="953929"/>
                  </a:lnTo>
                  <a:lnTo>
                    <a:pt x="79629" y="715137"/>
                  </a:lnTo>
                  <a:lnTo>
                    <a:pt x="302323" y="475964"/>
                  </a:lnTo>
                  <a:lnTo>
                    <a:pt x="79629" y="237077"/>
                  </a:lnTo>
                  <a:lnTo>
                    <a:pt x="301085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8" name="Forma Livre: Forma 857">
              <a:extLst>
                <a:ext uri="{FF2B5EF4-FFF2-40B4-BE49-F238E27FC236}">
                  <a16:creationId xmlns:a16="http://schemas.microsoft.com/office/drawing/2014/main" id="{3DC7A371-8817-4461-B528-6D629BBAA615}"/>
                </a:ext>
              </a:extLst>
            </p:cNvPr>
            <p:cNvSpPr/>
            <p:nvPr/>
          </p:nvSpPr>
          <p:spPr>
            <a:xfrm>
              <a:off x="2799492" y="1182147"/>
              <a:ext cx="302418" cy="1181100"/>
            </a:xfrm>
            <a:custGeom>
              <a:avLst/>
              <a:gdLst>
                <a:gd name="connsiteX0" fmla="*/ 222885 w 302418"/>
                <a:gd name="connsiteY0" fmla="*/ 476155 h 1181100"/>
                <a:gd name="connsiteX1" fmla="*/ 0 w 302418"/>
                <a:gd name="connsiteY1" fmla="*/ 715137 h 1181100"/>
                <a:gd name="connsiteX2" fmla="*/ 222599 w 302418"/>
                <a:gd name="connsiteY2" fmla="*/ 953929 h 1181100"/>
                <a:gd name="connsiteX3" fmla="*/ 10858 w 302418"/>
                <a:gd name="connsiteY3" fmla="*/ 1181100 h 1181100"/>
                <a:gd name="connsiteX4" fmla="*/ 90488 w 302418"/>
                <a:gd name="connsiteY4" fmla="*/ 1181100 h 1181100"/>
                <a:gd name="connsiteX5" fmla="*/ 302323 w 302418"/>
                <a:gd name="connsiteY5" fmla="*/ 953929 h 1181100"/>
                <a:gd name="connsiteX6" fmla="*/ 79629 w 302418"/>
                <a:gd name="connsiteY6" fmla="*/ 715137 h 1181100"/>
                <a:gd name="connsiteX7" fmla="*/ 302323 w 302418"/>
                <a:gd name="connsiteY7" fmla="*/ 476345 h 1181100"/>
                <a:gd name="connsiteX8" fmla="*/ 295656 w 302418"/>
                <a:gd name="connsiteY8" fmla="*/ 476155 h 1181100"/>
                <a:gd name="connsiteX9" fmla="*/ 302419 w 302418"/>
                <a:gd name="connsiteY9" fmla="*/ 476155 h 1181100"/>
                <a:gd name="connsiteX10" fmla="*/ 79629 w 302418"/>
                <a:gd name="connsiteY10" fmla="*/ 237077 h 1181100"/>
                <a:gd name="connsiteX11" fmla="*/ 300609 w 302418"/>
                <a:gd name="connsiteY11" fmla="*/ 0 h 1181100"/>
                <a:gd name="connsiteX12" fmla="*/ 220980 w 302418"/>
                <a:gd name="connsiteY12" fmla="*/ 0 h 1181100"/>
                <a:gd name="connsiteX13" fmla="*/ 0 w 302418"/>
                <a:gd name="connsiteY13" fmla="*/ 237077 h 1181100"/>
                <a:gd name="connsiteX14" fmla="*/ 222885 w 302418"/>
                <a:gd name="connsiteY14" fmla="*/ 476155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2418" h="1181100">
                  <a:moveTo>
                    <a:pt x="222885" y="476155"/>
                  </a:moveTo>
                  <a:lnTo>
                    <a:pt x="0" y="715137"/>
                  </a:lnTo>
                  <a:lnTo>
                    <a:pt x="222599" y="953929"/>
                  </a:lnTo>
                  <a:lnTo>
                    <a:pt x="10858" y="1181100"/>
                  </a:lnTo>
                  <a:lnTo>
                    <a:pt x="90488" y="1181100"/>
                  </a:lnTo>
                  <a:lnTo>
                    <a:pt x="302323" y="953929"/>
                  </a:lnTo>
                  <a:lnTo>
                    <a:pt x="79629" y="715137"/>
                  </a:lnTo>
                  <a:lnTo>
                    <a:pt x="302323" y="476345"/>
                  </a:lnTo>
                  <a:lnTo>
                    <a:pt x="295656" y="476155"/>
                  </a:lnTo>
                  <a:lnTo>
                    <a:pt x="302419" y="476155"/>
                  </a:lnTo>
                  <a:lnTo>
                    <a:pt x="79629" y="237077"/>
                  </a:lnTo>
                  <a:lnTo>
                    <a:pt x="300609" y="0"/>
                  </a:lnTo>
                  <a:lnTo>
                    <a:pt x="220980" y="0"/>
                  </a:lnTo>
                  <a:lnTo>
                    <a:pt x="0" y="237077"/>
                  </a:lnTo>
                  <a:lnTo>
                    <a:pt x="222885" y="476155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9" name="Forma Livre: Forma 858">
              <a:extLst>
                <a:ext uri="{FF2B5EF4-FFF2-40B4-BE49-F238E27FC236}">
                  <a16:creationId xmlns:a16="http://schemas.microsoft.com/office/drawing/2014/main" id="{76D49446-8154-465A-8117-CEE8BEAF7103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0" name="Forma Livre: Forma 859">
              <a:extLst>
                <a:ext uri="{FF2B5EF4-FFF2-40B4-BE49-F238E27FC236}">
                  <a16:creationId xmlns:a16="http://schemas.microsoft.com/office/drawing/2014/main" id="{9085DD89-B9EA-4FA1-A32B-3ABD20EE8D2F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1" name="Forma Livre: Forma 860">
              <a:extLst>
                <a:ext uri="{FF2B5EF4-FFF2-40B4-BE49-F238E27FC236}">
                  <a16:creationId xmlns:a16="http://schemas.microsoft.com/office/drawing/2014/main" id="{8AF76F8B-2A5F-4829-AEA0-A361A8207461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2" name="Forma Livre: Forma 861">
              <a:extLst>
                <a:ext uri="{FF2B5EF4-FFF2-40B4-BE49-F238E27FC236}">
                  <a16:creationId xmlns:a16="http://schemas.microsoft.com/office/drawing/2014/main" id="{A44D5B17-1CA1-41DD-ACD0-3FA01A39A6DB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3" name="Forma Livre: Forma 862">
              <a:extLst>
                <a:ext uri="{FF2B5EF4-FFF2-40B4-BE49-F238E27FC236}">
                  <a16:creationId xmlns:a16="http://schemas.microsoft.com/office/drawing/2014/main" id="{08CB4415-5F20-460F-8026-87D4BD15CD19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4" name="Forma Livre: Forma 863">
              <a:extLst>
                <a:ext uri="{FF2B5EF4-FFF2-40B4-BE49-F238E27FC236}">
                  <a16:creationId xmlns:a16="http://schemas.microsoft.com/office/drawing/2014/main" id="{9D92204B-374D-4CB2-A79B-85BCEE70A195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5" name="Forma Livre: Forma 864">
              <a:extLst>
                <a:ext uri="{FF2B5EF4-FFF2-40B4-BE49-F238E27FC236}">
                  <a16:creationId xmlns:a16="http://schemas.microsoft.com/office/drawing/2014/main" id="{80AB1A15-B8B2-49FD-97B5-DCB1287640C5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6" name="Forma Livre: Forma 865">
              <a:extLst>
                <a:ext uri="{FF2B5EF4-FFF2-40B4-BE49-F238E27FC236}">
                  <a16:creationId xmlns:a16="http://schemas.microsoft.com/office/drawing/2014/main" id="{FC741DFF-6115-4796-BC1F-E49C76BE0A86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7" name="Forma Livre: Forma 866">
              <a:extLst>
                <a:ext uri="{FF2B5EF4-FFF2-40B4-BE49-F238E27FC236}">
                  <a16:creationId xmlns:a16="http://schemas.microsoft.com/office/drawing/2014/main" id="{12E0271F-A2F4-45D6-921E-9387999D5CD8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8" name="Forma Livre: Forma 867">
              <a:extLst>
                <a:ext uri="{FF2B5EF4-FFF2-40B4-BE49-F238E27FC236}">
                  <a16:creationId xmlns:a16="http://schemas.microsoft.com/office/drawing/2014/main" id="{1795D580-6864-45C3-964F-38CB3ED036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9" name="Forma Livre: Forma 868">
              <a:extLst>
                <a:ext uri="{FF2B5EF4-FFF2-40B4-BE49-F238E27FC236}">
                  <a16:creationId xmlns:a16="http://schemas.microsoft.com/office/drawing/2014/main" id="{DE38CE96-453A-49C1-AE81-610338ED9D0E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0" name="Forma Livre: Forma 869">
              <a:extLst>
                <a:ext uri="{FF2B5EF4-FFF2-40B4-BE49-F238E27FC236}">
                  <a16:creationId xmlns:a16="http://schemas.microsoft.com/office/drawing/2014/main" id="{D8AE6527-0DE3-42F6-96D2-D5E8F86D3C61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1" name="Forma Livre: Forma 870">
              <a:extLst>
                <a:ext uri="{FF2B5EF4-FFF2-40B4-BE49-F238E27FC236}">
                  <a16:creationId xmlns:a16="http://schemas.microsoft.com/office/drawing/2014/main" id="{9452E8CA-4FE7-4E68-A4BB-53D247C9C098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2" name="Forma Livre: Forma 871">
              <a:extLst>
                <a:ext uri="{FF2B5EF4-FFF2-40B4-BE49-F238E27FC236}">
                  <a16:creationId xmlns:a16="http://schemas.microsoft.com/office/drawing/2014/main" id="{4C9682E9-BCBF-496D-8011-FB816DE6B9A8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3" name="Forma Livre: Forma 872">
              <a:extLst>
                <a:ext uri="{FF2B5EF4-FFF2-40B4-BE49-F238E27FC236}">
                  <a16:creationId xmlns:a16="http://schemas.microsoft.com/office/drawing/2014/main" id="{B90AD128-8F9D-4568-9E9D-CFD441EE5ADA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4" name="Forma Livre: Forma 873">
              <a:extLst>
                <a:ext uri="{FF2B5EF4-FFF2-40B4-BE49-F238E27FC236}">
                  <a16:creationId xmlns:a16="http://schemas.microsoft.com/office/drawing/2014/main" id="{0A0B2CD6-3EEA-466C-A7CF-A5FB07E06515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5" name="Forma Livre: Forma 874">
              <a:extLst>
                <a:ext uri="{FF2B5EF4-FFF2-40B4-BE49-F238E27FC236}">
                  <a16:creationId xmlns:a16="http://schemas.microsoft.com/office/drawing/2014/main" id="{EE70A0DF-F207-4671-9738-BF36385A9F2E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6" name="Forma Livre: Forma 875">
              <a:extLst>
                <a:ext uri="{FF2B5EF4-FFF2-40B4-BE49-F238E27FC236}">
                  <a16:creationId xmlns:a16="http://schemas.microsoft.com/office/drawing/2014/main" id="{59C095CB-D28D-463C-A427-17499806A66D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7" name="Forma Livre: Forma 876">
              <a:extLst>
                <a:ext uri="{FF2B5EF4-FFF2-40B4-BE49-F238E27FC236}">
                  <a16:creationId xmlns:a16="http://schemas.microsoft.com/office/drawing/2014/main" id="{B274BA5B-1D2C-4E30-86D6-6852B96E5E61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8" name="Forma Livre: Forma 877">
              <a:extLst>
                <a:ext uri="{FF2B5EF4-FFF2-40B4-BE49-F238E27FC236}">
                  <a16:creationId xmlns:a16="http://schemas.microsoft.com/office/drawing/2014/main" id="{3FCCAF80-9AC3-4F8D-BE39-F98C4A97C796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9" name="Forma Livre: Forma 878">
              <a:extLst>
                <a:ext uri="{FF2B5EF4-FFF2-40B4-BE49-F238E27FC236}">
                  <a16:creationId xmlns:a16="http://schemas.microsoft.com/office/drawing/2014/main" id="{FB88D025-C071-4A91-A755-7D3717CFF8E7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0" name="Forma Livre: Forma 879">
              <a:extLst>
                <a:ext uri="{FF2B5EF4-FFF2-40B4-BE49-F238E27FC236}">
                  <a16:creationId xmlns:a16="http://schemas.microsoft.com/office/drawing/2014/main" id="{CB2AFA0C-252D-4546-8C8B-9D555E9306FD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1" name="Forma Livre: Forma 880">
              <a:extLst>
                <a:ext uri="{FF2B5EF4-FFF2-40B4-BE49-F238E27FC236}">
                  <a16:creationId xmlns:a16="http://schemas.microsoft.com/office/drawing/2014/main" id="{E9941E29-9E4D-495D-87E6-78DB2F1E89D2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2" name="Forma Livre: Forma 881">
              <a:extLst>
                <a:ext uri="{FF2B5EF4-FFF2-40B4-BE49-F238E27FC236}">
                  <a16:creationId xmlns:a16="http://schemas.microsoft.com/office/drawing/2014/main" id="{98051613-41D3-40B8-8220-1C57643A5F1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3" name="Forma Livre: Forma 882">
              <a:extLst>
                <a:ext uri="{FF2B5EF4-FFF2-40B4-BE49-F238E27FC236}">
                  <a16:creationId xmlns:a16="http://schemas.microsoft.com/office/drawing/2014/main" id="{A9BE7661-90C4-4641-BB5A-76B71EB01238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4" name="Forma Livre: Forma 883">
              <a:extLst>
                <a:ext uri="{FF2B5EF4-FFF2-40B4-BE49-F238E27FC236}">
                  <a16:creationId xmlns:a16="http://schemas.microsoft.com/office/drawing/2014/main" id="{A80155B7-B1A9-4810-993D-75E4C8718679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5" name="Forma Livre: Forma 884">
              <a:extLst>
                <a:ext uri="{FF2B5EF4-FFF2-40B4-BE49-F238E27FC236}">
                  <a16:creationId xmlns:a16="http://schemas.microsoft.com/office/drawing/2014/main" id="{22EC1348-DE31-4659-8C79-295F11255B6E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6" name="Forma Livre: Forma 885">
              <a:extLst>
                <a:ext uri="{FF2B5EF4-FFF2-40B4-BE49-F238E27FC236}">
                  <a16:creationId xmlns:a16="http://schemas.microsoft.com/office/drawing/2014/main" id="{661D3E80-1BEF-4838-82DA-9A74ABD3C7C4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7" name="Forma Livre: Forma 886">
              <a:extLst>
                <a:ext uri="{FF2B5EF4-FFF2-40B4-BE49-F238E27FC236}">
                  <a16:creationId xmlns:a16="http://schemas.microsoft.com/office/drawing/2014/main" id="{625370F5-588C-408C-A0D5-FAFA008F9E5C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8" name="Forma Livre: Forma 887">
              <a:extLst>
                <a:ext uri="{FF2B5EF4-FFF2-40B4-BE49-F238E27FC236}">
                  <a16:creationId xmlns:a16="http://schemas.microsoft.com/office/drawing/2014/main" id="{C38865D3-4758-4AAA-8FB5-93E115E7E79B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9" name="Forma Livre: Forma 888">
              <a:extLst>
                <a:ext uri="{FF2B5EF4-FFF2-40B4-BE49-F238E27FC236}">
                  <a16:creationId xmlns:a16="http://schemas.microsoft.com/office/drawing/2014/main" id="{9D502536-521C-4A80-BACA-2DDAAF62AA9B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0" name="Forma Livre: Forma 889">
              <a:extLst>
                <a:ext uri="{FF2B5EF4-FFF2-40B4-BE49-F238E27FC236}">
                  <a16:creationId xmlns:a16="http://schemas.microsoft.com/office/drawing/2014/main" id="{AC5A7CBE-D261-4509-858E-F2DCC7EC5706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1" name="Forma Livre: Forma 890">
              <a:extLst>
                <a:ext uri="{FF2B5EF4-FFF2-40B4-BE49-F238E27FC236}">
                  <a16:creationId xmlns:a16="http://schemas.microsoft.com/office/drawing/2014/main" id="{AE34520A-F8DC-42C0-AF76-45CACAAD6DF0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2" name="Forma Livre: Forma 891">
              <a:extLst>
                <a:ext uri="{FF2B5EF4-FFF2-40B4-BE49-F238E27FC236}">
                  <a16:creationId xmlns:a16="http://schemas.microsoft.com/office/drawing/2014/main" id="{0C491B1B-7F5C-46CF-BB84-C1774AAC5CF1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3" name="Forma Livre: Forma 892">
              <a:extLst>
                <a:ext uri="{FF2B5EF4-FFF2-40B4-BE49-F238E27FC236}">
                  <a16:creationId xmlns:a16="http://schemas.microsoft.com/office/drawing/2014/main" id="{8F088269-FF99-4FFC-A131-9B21C70FA5F8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4" name="Forma Livre: Forma 893">
              <a:extLst>
                <a:ext uri="{FF2B5EF4-FFF2-40B4-BE49-F238E27FC236}">
                  <a16:creationId xmlns:a16="http://schemas.microsoft.com/office/drawing/2014/main" id="{9808EAB0-443D-42C8-871D-85CC6B18AA64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5" name="Forma Livre: Forma 894">
              <a:extLst>
                <a:ext uri="{FF2B5EF4-FFF2-40B4-BE49-F238E27FC236}">
                  <a16:creationId xmlns:a16="http://schemas.microsoft.com/office/drawing/2014/main" id="{B73D9431-B997-4D1E-8B6B-3D9D6EF3E51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6" name="Forma Livre: Forma 895">
              <a:extLst>
                <a:ext uri="{FF2B5EF4-FFF2-40B4-BE49-F238E27FC236}">
                  <a16:creationId xmlns:a16="http://schemas.microsoft.com/office/drawing/2014/main" id="{680E8744-25BE-441E-8747-E13B54410426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7" name="Forma Livre: Forma 896">
              <a:extLst>
                <a:ext uri="{FF2B5EF4-FFF2-40B4-BE49-F238E27FC236}">
                  <a16:creationId xmlns:a16="http://schemas.microsoft.com/office/drawing/2014/main" id="{1C59DDD2-BF60-40CF-BD11-82A9124DBDEC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8" name="Forma Livre: Forma 897">
              <a:extLst>
                <a:ext uri="{FF2B5EF4-FFF2-40B4-BE49-F238E27FC236}">
                  <a16:creationId xmlns:a16="http://schemas.microsoft.com/office/drawing/2014/main" id="{E2CA54D4-3B9F-4016-9CC7-C3283C9C4D5B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9" name="Forma Livre: Forma 898">
              <a:extLst>
                <a:ext uri="{FF2B5EF4-FFF2-40B4-BE49-F238E27FC236}">
                  <a16:creationId xmlns:a16="http://schemas.microsoft.com/office/drawing/2014/main" id="{97EEB462-B3AC-44F7-9D8E-E4C1A3080BCE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0" name="Forma Livre: Forma 899">
              <a:extLst>
                <a:ext uri="{FF2B5EF4-FFF2-40B4-BE49-F238E27FC236}">
                  <a16:creationId xmlns:a16="http://schemas.microsoft.com/office/drawing/2014/main" id="{1BC8C2FA-88EB-4F2F-BD75-D22BF6439DAE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1" name="Forma Livre: Forma 900">
              <a:extLst>
                <a:ext uri="{FF2B5EF4-FFF2-40B4-BE49-F238E27FC236}">
                  <a16:creationId xmlns:a16="http://schemas.microsoft.com/office/drawing/2014/main" id="{8393F0E0-815E-48AD-B812-05C84A9FD5C3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2" name="Forma Livre: Forma 901">
              <a:extLst>
                <a:ext uri="{FF2B5EF4-FFF2-40B4-BE49-F238E27FC236}">
                  <a16:creationId xmlns:a16="http://schemas.microsoft.com/office/drawing/2014/main" id="{932DD70B-3043-44BA-B124-712B1FFF0480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3" name="Forma Livre: Forma 902">
              <a:extLst>
                <a:ext uri="{FF2B5EF4-FFF2-40B4-BE49-F238E27FC236}">
                  <a16:creationId xmlns:a16="http://schemas.microsoft.com/office/drawing/2014/main" id="{AF86E756-EB39-4975-AA82-D576C31C38FA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4" name="Forma Livre: Forma 903">
              <a:extLst>
                <a:ext uri="{FF2B5EF4-FFF2-40B4-BE49-F238E27FC236}">
                  <a16:creationId xmlns:a16="http://schemas.microsoft.com/office/drawing/2014/main" id="{1B3F369E-4A63-4904-984F-192453408159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5" name="Forma Livre: Forma 904">
              <a:extLst>
                <a:ext uri="{FF2B5EF4-FFF2-40B4-BE49-F238E27FC236}">
                  <a16:creationId xmlns:a16="http://schemas.microsoft.com/office/drawing/2014/main" id="{21DD6FD8-F079-47EB-84DE-029AD266A6A3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6" name="Forma Livre: Forma 905">
              <a:extLst>
                <a:ext uri="{FF2B5EF4-FFF2-40B4-BE49-F238E27FC236}">
                  <a16:creationId xmlns:a16="http://schemas.microsoft.com/office/drawing/2014/main" id="{7AE32F4B-DC86-45D0-93BF-AC9E1426DBF4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7" name="Forma Livre: Forma 906">
              <a:extLst>
                <a:ext uri="{FF2B5EF4-FFF2-40B4-BE49-F238E27FC236}">
                  <a16:creationId xmlns:a16="http://schemas.microsoft.com/office/drawing/2014/main" id="{D45FE9CF-7D33-48AD-BA2A-29C251D0F8E4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8" name="Forma Livre: Forma 907">
              <a:extLst>
                <a:ext uri="{FF2B5EF4-FFF2-40B4-BE49-F238E27FC236}">
                  <a16:creationId xmlns:a16="http://schemas.microsoft.com/office/drawing/2014/main" id="{BC386760-4DAB-41B2-84C0-E95C5CD426CD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9" name="Forma Livre: Forma 908">
              <a:extLst>
                <a:ext uri="{FF2B5EF4-FFF2-40B4-BE49-F238E27FC236}">
                  <a16:creationId xmlns:a16="http://schemas.microsoft.com/office/drawing/2014/main" id="{6236E1E0-0199-4FD4-8F59-C3D08368871F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0" name="Forma Livre: Forma 909">
              <a:extLst>
                <a:ext uri="{FF2B5EF4-FFF2-40B4-BE49-F238E27FC236}">
                  <a16:creationId xmlns:a16="http://schemas.microsoft.com/office/drawing/2014/main" id="{4B7D4E4B-2BBF-46DD-83C6-D12A470ECD8E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1" name="Forma Livre: Forma 910">
              <a:extLst>
                <a:ext uri="{FF2B5EF4-FFF2-40B4-BE49-F238E27FC236}">
                  <a16:creationId xmlns:a16="http://schemas.microsoft.com/office/drawing/2014/main" id="{6936E779-8570-46E5-B55B-1F26E99595E5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2" name="Forma Livre: Forma 911">
              <a:extLst>
                <a:ext uri="{FF2B5EF4-FFF2-40B4-BE49-F238E27FC236}">
                  <a16:creationId xmlns:a16="http://schemas.microsoft.com/office/drawing/2014/main" id="{1BFF4660-2EB5-4CBD-8658-9F40E0BBD37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3" name="Forma Livre: Forma 912">
              <a:extLst>
                <a:ext uri="{FF2B5EF4-FFF2-40B4-BE49-F238E27FC236}">
                  <a16:creationId xmlns:a16="http://schemas.microsoft.com/office/drawing/2014/main" id="{3CD4C878-D1F1-462E-98B2-222C4F6E106E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4" name="Forma Livre: Forma 913">
              <a:extLst>
                <a:ext uri="{FF2B5EF4-FFF2-40B4-BE49-F238E27FC236}">
                  <a16:creationId xmlns:a16="http://schemas.microsoft.com/office/drawing/2014/main" id="{990CE25D-298C-4952-A9AB-3BE098C244D9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5" name="Forma Livre: Forma 914">
              <a:extLst>
                <a:ext uri="{FF2B5EF4-FFF2-40B4-BE49-F238E27FC236}">
                  <a16:creationId xmlns:a16="http://schemas.microsoft.com/office/drawing/2014/main" id="{7F8E2E6F-F810-447F-8A77-4CA2EA73890E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6" name="Forma Livre: Forma 915">
              <a:extLst>
                <a:ext uri="{FF2B5EF4-FFF2-40B4-BE49-F238E27FC236}">
                  <a16:creationId xmlns:a16="http://schemas.microsoft.com/office/drawing/2014/main" id="{1F587FC1-E7EA-44FE-BB85-496E3C9B8AD1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7" name="Forma Livre: Forma 916">
              <a:extLst>
                <a:ext uri="{FF2B5EF4-FFF2-40B4-BE49-F238E27FC236}">
                  <a16:creationId xmlns:a16="http://schemas.microsoft.com/office/drawing/2014/main" id="{00D929D8-A979-4BE4-B4C6-9195B5E1D3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8" name="Forma Livre: Forma 917">
              <a:extLst>
                <a:ext uri="{FF2B5EF4-FFF2-40B4-BE49-F238E27FC236}">
                  <a16:creationId xmlns:a16="http://schemas.microsoft.com/office/drawing/2014/main" id="{4DC504CC-781F-49C3-A726-BF89DBCF2036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9" name="Forma Livre: Forma 918">
              <a:extLst>
                <a:ext uri="{FF2B5EF4-FFF2-40B4-BE49-F238E27FC236}">
                  <a16:creationId xmlns:a16="http://schemas.microsoft.com/office/drawing/2014/main" id="{CE9932DA-0129-4DA0-BEC5-A2021D6C48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0" name="Forma Livre: Forma 919">
              <a:extLst>
                <a:ext uri="{FF2B5EF4-FFF2-40B4-BE49-F238E27FC236}">
                  <a16:creationId xmlns:a16="http://schemas.microsoft.com/office/drawing/2014/main" id="{5A143654-998D-4F75-9479-E8EA0125E669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1" name="Forma Livre: Forma 920">
              <a:extLst>
                <a:ext uri="{FF2B5EF4-FFF2-40B4-BE49-F238E27FC236}">
                  <a16:creationId xmlns:a16="http://schemas.microsoft.com/office/drawing/2014/main" id="{37BF409E-2039-4174-84C6-17CF7C6BE7F1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2" name="Forma Livre: Forma 921">
              <a:extLst>
                <a:ext uri="{FF2B5EF4-FFF2-40B4-BE49-F238E27FC236}">
                  <a16:creationId xmlns:a16="http://schemas.microsoft.com/office/drawing/2014/main" id="{72FF2E8C-1066-4358-8690-149233F744CD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3" name="Forma Livre: Forma 922">
              <a:extLst>
                <a:ext uri="{FF2B5EF4-FFF2-40B4-BE49-F238E27FC236}">
                  <a16:creationId xmlns:a16="http://schemas.microsoft.com/office/drawing/2014/main" id="{86CB1B9C-8F0F-44F4-89DA-EFCD1B5C8D97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4" name="Forma Livre: Forma 923">
              <a:extLst>
                <a:ext uri="{FF2B5EF4-FFF2-40B4-BE49-F238E27FC236}">
                  <a16:creationId xmlns:a16="http://schemas.microsoft.com/office/drawing/2014/main" id="{99DADD97-8723-4639-BB32-06B9C455BDB9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5" name="Forma Livre: Forma 924">
              <a:extLst>
                <a:ext uri="{FF2B5EF4-FFF2-40B4-BE49-F238E27FC236}">
                  <a16:creationId xmlns:a16="http://schemas.microsoft.com/office/drawing/2014/main" id="{1E5B206B-0EB9-429E-8EBD-1A02FE84CC37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6" name="Forma Livre: Forma 925">
              <a:extLst>
                <a:ext uri="{FF2B5EF4-FFF2-40B4-BE49-F238E27FC236}">
                  <a16:creationId xmlns:a16="http://schemas.microsoft.com/office/drawing/2014/main" id="{266C69B8-2AD3-489E-8CC6-46F877609773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7" name="Forma Livre: Forma 926">
              <a:extLst>
                <a:ext uri="{FF2B5EF4-FFF2-40B4-BE49-F238E27FC236}">
                  <a16:creationId xmlns:a16="http://schemas.microsoft.com/office/drawing/2014/main" id="{D4D8870C-7770-47CF-B20C-FE8A67828D2F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8" name="Forma Livre: Forma 927">
              <a:extLst>
                <a:ext uri="{FF2B5EF4-FFF2-40B4-BE49-F238E27FC236}">
                  <a16:creationId xmlns:a16="http://schemas.microsoft.com/office/drawing/2014/main" id="{32C7654B-4BDC-41F7-997D-0583672762B6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9" name="Forma Livre: Forma 928">
              <a:extLst>
                <a:ext uri="{FF2B5EF4-FFF2-40B4-BE49-F238E27FC236}">
                  <a16:creationId xmlns:a16="http://schemas.microsoft.com/office/drawing/2014/main" id="{685FF9CB-AC17-4495-8171-AEA2AF0010AF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0" name="Forma Livre: Forma 929">
              <a:extLst>
                <a:ext uri="{FF2B5EF4-FFF2-40B4-BE49-F238E27FC236}">
                  <a16:creationId xmlns:a16="http://schemas.microsoft.com/office/drawing/2014/main" id="{8CAA7ED3-D180-4BAE-9501-9DCB297C564F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1" name="Forma Livre: Forma 930">
              <a:extLst>
                <a:ext uri="{FF2B5EF4-FFF2-40B4-BE49-F238E27FC236}">
                  <a16:creationId xmlns:a16="http://schemas.microsoft.com/office/drawing/2014/main" id="{29F15840-C605-480E-B8FD-9E3242DE5070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2" name="Forma Livre: Forma 931">
              <a:extLst>
                <a:ext uri="{FF2B5EF4-FFF2-40B4-BE49-F238E27FC236}">
                  <a16:creationId xmlns:a16="http://schemas.microsoft.com/office/drawing/2014/main" id="{6B12649C-75FF-408E-A6FB-6154C9453DFD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3" name="Forma Livre: Forma 932">
              <a:extLst>
                <a:ext uri="{FF2B5EF4-FFF2-40B4-BE49-F238E27FC236}">
                  <a16:creationId xmlns:a16="http://schemas.microsoft.com/office/drawing/2014/main" id="{6DB65CBB-830F-4408-86EA-20CDE4CDD10B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4" name="Forma Livre: Forma 933">
              <a:extLst>
                <a:ext uri="{FF2B5EF4-FFF2-40B4-BE49-F238E27FC236}">
                  <a16:creationId xmlns:a16="http://schemas.microsoft.com/office/drawing/2014/main" id="{42AEA1F6-5553-43C9-8D16-3E85E530A91D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5" name="Forma Livre: Forma 934">
              <a:extLst>
                <a:ext uri="{FF2B5EF4-FFF2-40B4-BE49-F238E27FC236}">
                  <a16:creationId xmlns:a16="http://schemas.microsoft.com/office/drawing/2014/main" id="{E9426DDE-BECD-4263-8E74-B536D5016134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6" name="Forma Livre: Forma 935">
              <a:extLst>
                <a:ext uri="{FF2B5EF4-FFF2-40B4-BE49-F238E27FC236}">
                  <a16:creationId xmlns:a16="http://schemas.microsoft.com/office/drawing/2014/main" id="{4D0E592F-4D2D-45B5-A90E-5A88974B01BC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7" name="Forma Livre: Forma 936">
              <a:extLst>
                <a:ext uri="{FF2B5EF4-FFF2-40B4-BE49-F238E27FC236}">
                  <a16:creationId xmlns:a16="http://schemas.microsoft.com/office/drawing/2014/main" id="{44D993DC-BC67-43EE-B6ED-313E07C3BA2A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8" name="Forma Livre: Forma 937">
              <a:extLst>
                <a:ext uri="{FF2B5EF4-FFF2-40B4-BE49-F238E27FC236}">
                  <a16:creationId xmlns:a16="http://schemas.microsoft.com/office/drawing/2014/main" id="{BE8CAA52-AE96-4F3A-9FAA-E6D4298A4811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9" name="Forma Livre: Forma 938">
              <a:extLst>
                <a:ext uri="{FF2B5EF4-FFF2-40B4-BE49-F238E27FC236}">
                  <a16:creationId xmlns:a16="http://schemas.microsoft.com/office/drawing/2014/main" id="{9026DBA6-AC62-40D0-AE5B-441FB27DBBD9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0" name="Forma Livre: Forma 939">
              <a:extLst>
                <a:ext uri="{FF2B5EF4-FFF2-40B4-BE49-F238E27FC236}">
                  <a16:creationId xmlns:a16="http://schemas.microsoft.com/office/drawing/2014/main" id="{75321638-174A-43CA-BFF8-FF265872CA2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1" name="Forma Livre: Forma 940">
              <a:extLst>
                <a:ext uri="{FF2B5EF4-FFF2-40B4-BE49-F238E27FC236}">
                  <a16:creationId xmlns:a16="http://schemas.microsoft.com/office/drawing/2014/main" id="{7521AC10-865E-42F6-B492-F61A523D09F5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2" name="Forma Livre: Forma 941">
              <a:extLst>
                <a:ext uri="{FF2B5EF4-FFF2-40B4-BE49-F238E27FC236}">
                  <a16:creationId xmlns:a16="http://schemas.microsoft.com/office/drawing/2014/main" id="{F09D18FD-4189-496D-80B3-8DC40499DE51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3" name="Forma Livre: Forma 942">
              <a:extLst>
                <a:ext uri="{FF2B5EF4-FFF2-40B4-BE49-F238E27FC236}">
                  <a16:creationId xmlns:a16="http://schemas.microsoft.com/office/drawing/2014/main" id="{DC57F943-3302-4CF7-ABC8-20D3E41D946F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4" name="Forma Livre: Forma 943">
              <a:extLst>
                <a:ext uri="{FF2B5EF4-FFF2-40B4-BE49-F238E27FC236}">
                  <a16:creationId xmlns:a16="http://schemas.microsoft.com/office/drawing/2014/main" id="{4685B94B-770B-45E7-B281-8099A58F11E7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5" name="Forma Livre: Forma 944">
              <a:extLst>
                <a:ext uri="{FF2B5EF4-FFF2-40B4-BE49-F238E27FC236}">
                  <a16:creationId xmlns:a16="http://schemas.microsoft.com/office/drawing/2014/main" id="{8588DE48-A4D6-4CB0-B4DF-705B2E8C55D8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6" name="Forma Livre: Forma 945">
              <a:extLst>
                <a:ext uri="{FF2B5EF4-FFF2-40B4-BE49-F238E27FC236}">
                  <a16:creationId xmlns:a16="http://schemas.microsoft.com/office/drawing/2014/main" id="{5FD4730D-259D-4CBB-B4DB-77637EE9A0B0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7" name="Forma Livre: Forma 946">
              <a:extLst>
                <a:ext uri="{FF2B5EF4-FFF2-40B4-BE49-F238E27FC236}">
                  <a16:creationId xmlns:a16="http://schemas.microsoft.com/office/drawing/2014/main" id="{F4B7CBAF-06BB-4BF7-917E-28E2FE4F5985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8" name="Forma Livre: Forma 947">
              <a:extLst>
                <a:ext uri="{FF2B5EF4-FFF2-40B4-BE49-F238E27FC236}">
                  <a16:creationId xmlns:a16="http://schemas.microsoft.com/office/drawing/2014/main" id="{439181F3-9C2C-46CB-9F88-BFC979709BB0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9" name="Forma Livre: Forma 948">
              <a:extLst>
                <a:ext uri="{FF2B5EF4-FFF2-40B4-BE49-F238E27FC236}">
                  <a16:creationId xmlns:a16="http://schemas.microsoft.com/office/drawing/2014/main" id="{7C619714-0655-410D-931C-734003EC4E3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0" name="Forma Livre: Forma 949">
              <a:extLst>
                <a:ext uri="{FF2B5EF4-FFF2-40B4-BE49-F238E27FC236}">
                  <a16:creationId xmlns:a16="http://schemas.microsoft.com/office/drawing/2014/main" id="{A1BF43F7-021B-4EB0-AD79-6AB9D9511619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1" name="Forma Livre: Forma 950">
              <a:extLst>
                <a:ext uri="{FF2B5EF4-FFF2-40B4-BE49-F238E27FC236}">
                  <a16:creationId xmlns:a16="http://schemas.microsoft.com/office/drawing/2014/main" id="{E3B31DEE-847D-430F-AD80-C3BF28F0BC4A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2" name="Forma Livre: Forma 951">
              <a:extLst>
                <a:ext uri="{FF2B5EF4-FFF2-40B4-BE49-F238E27FC236}">
                  <a16:creationId xmlns:a16="http://schemas.microsoft.com/office/drawing/2014/main" id="{A3363EFE-8AAB-4C81-8B29-FD7ECC72996C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3" name="Forma Livre: Forma 952">
              <a:extLst>
                <a:ext uri="{FF2B5EF4-FFF2-40B4-BE49-F238E27FC236}">
                  <a16:creationId xmlns:a16="http://schemas.microsoft.com/office/drawing/2014/main" id="{34A11CE8-18C8-4BC6-9833-B8540BB2B6CF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4" name="Forma Livre: Forma 953">
              <a:extLst>
                <a:ext uri="{FF2B5EF4-FFF2-40B4-BE49-F238E27FC236}">
                  <a16:creationId xmlns:a16="http://schemas.microsoft.com/office/drawing/2014/main" id="{36637FCD-1EF6-4F76-826F-C7E6845D5405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5" name="Forma Livre: Forma 954">
              <a:extLst>
                <a:ext uri="{FF2B5EF4-FFF2-40B4-BE49-F238E27FC236}">
                  <a16:creationId xmlns:a16="http://schemas.microsoft.com/office/drawing/2014/main" id="{464B42F2-9260-4E0B-A403-8F3AFA950E5C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6" name="Forma Livre: Forma 955">
              <a:extLst>
                <a:ext uri="{FF2B5EF4-FFF2-40B4-BE49-F238E27FC236}">
                  <a16:creationId xmlns:a16="http://schemas.microsoft.com/office/drawing/2014/main" id="{7732FD96-9E18-428F-A683-6D276C23E316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7" name="Forma Livre: Forma 956">
              <a:extLst>
                <a:ext uri="{FF2B5EF4-FFF2-40B4-BE49-F238E27FC236}">
                  <a16:creationId xmlns:a16="http://schemas.microsoft.com/office/drawing/2014/main" id="{7B79BEA1-FE37-429F-A375-6B69842162D6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8" name="Forma Livre: Forma 957">
              <a:extLst>
                <a:ext uri="{FF2B5EF4-FFF2-40B4-BE49-F238E27FC236}">
                  <a16:creationId xmlns:a16="http://schemas.microsoft.com/office/drawing/2014/main" id="{579A63D9-CD69-409C-80CD-D9BA2A9FA815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9" name="Forma Livre: Forma 958">
              <a:extLst>
                <a:ext uri="{FF2B5EF4-FFF2-40B4-BE49-F238E27FC236}">
                  <a16:creationId xmlns:a16="http://schemas.microsoft.com/office/drawing/2014/main" id="{9AA00193-4D37-461E-9CF9-006DFABE92AC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0" name="Forma Livre: Forma 959">
              <a:extLst>
                <a:ext uri="{FF2B5EF4-FFF2-40B4-BE49-F238E27FC236}">
                  <a16:creationId xmlns:a16="http://schemas.microsoft.com/office/drawing/2014/main" id="{F5014FDB-D74D-4295-B286-71B14A1733DB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1" name="Forma Livre: Forma 960">
              <a:extLst>
                <a:ext uri="{FF2B5EF4-FFF2-40B4-BE49-F238E27FC236}">
                  <a16:creationId xmlns:a16="http://schemas.microsoft.com/office/drawing/2014/main" id="{732C16CD-9F04-4045-9245-C7260CB2BC2C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2" name="Forma Livre: Forma 961">
              <a:extLst>
                <a:ext uri="{FF2B5EF4-FFF2-40B4-BE49-F238E27FC236}">
                  <a16:creationId xmlns:a16="http://schemas.microsoft.com/office/drawing/2014/main" id="{41637F5F-B130-4926-8B92-A4B1751E8A18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3" name="Forma Livre: Forma 962">
              <a:extLst>
                <a:ext uri="{FF2B5EF4-FFF2-40B4-BE49-F238E27FC236}">
                  <a16:creationId xmlns:a16="http://schemas.microsoft.com/office/drawing/2014/main" id="{425FB683-6A11-4EE8-9C39-4E2063529FDA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4" name="Forma Livre: Forma 963">
              <a:extLst>
                <a:ext uri="{FF2B5EF4-FFF2-40B4-BE49-F238E27FC236}">
                  <a16:creationId xmlns:a16="http://schemas.microsoft.com/office/drawing/2014/main" id="{9BD8A284-78A1-4BE0-ABDC-5666E92BE549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5" name="Forma Livre: Forma 964">
              <a:extLst>
                <a:ext uri="{FF2B5EF4-FFF2-40B4-BE49-F238E27FC236}">
                  <a16:creationId xmlns:a16="http://schemas.microsoft.com/office/drawing/2014/main" id="{75FB3557-9440-4D72-B59D-62AF270E8E3A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6" name="Forma Livre: Forma 965">
              <a:extLst>
                <a:ext uri="{FF2B5EF4-FFF2-40B4-BE49-F238E27FC236}">
                  <a16:creationId xmlns:a16="http://schemas.microsoft.com/office/drawing/2014/main" id="{E1D17F26-78E7-40C7-A8A9-48AAC39F01D0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7" name="Forma Livre: Forma 966">
              <a:extLst>
                <a:ext uri="{FF2B5EF4-FFF2-40B4-BE49-F238E27FC236}">
                  <a16:creationId xmlns:a16="http://schemas.microsoft.com/office/drawing/2014/main" id="{AEF2A9B3-9D10-4EB1-9871-0D15E1C44A3C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8" name="Forma Livre: Forma 967">
              <a:extLst>
                <a:ext uri="{FF2B5EF4-FFF2-40B4-BE49-F238E27FC236}">
                  <a16:creationId xmlns:a16="http://schemas.microsoft.com/office/drawing/2014/main" id="{E6FB55F0-5B84-4407-AC1F-887D7B71616E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9" name="Forma Livre: Forma 968">
              <a:extLst>
                <a:ext uri="{FF2B5EF4-FFF2-40B4-BE49-F238E27FC236}">
                  <a16:creationId xmlns:a16="http://schemas.microsoft.com/office/drawing/2014/main" id="{154B62A8-59C0-4B9E-8E00-019C32CE4651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0" name="Forma Livre: Forma 969">
              <a:extLst>
                <a:ext uri="{FF2B5EF4-FFF2-40B4-BE49-F238E27FC236}">
                  <a16:creationId xmlns:a16="http://schemas.microsoft.com/office/drawing/2014/main" id="{E2D8840E-35F7-4723-8FFF-4DD36C464F44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1" name="Forma Livre: Forma 970">
              <a:extLst>
                <a:ext uri="{FF2B5EF4-FFF2-40B4-BE49-F238E27FC236}">
                  <a16:creationId xmlns:a16="http://schemas.microsoft.com/office/drawing/2014/main" id="{56B63E72-D4B1-4901-BB4B-3D736BD81F51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2" name="Forma Livre: Forma 971">
              <a:extLst>
                <a:ext uri="{FF2B5EF4-FFF2-40B4-BE49-F238E27FC236}">
                  <a16:creationId xmlns:a16="http://schemas.microsoft.com/office/drawing/2014/main" id="{C8056EBB-B995-45B3-ADFF-37044A600E85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3" name="Forma Livre: Forma 972">
              <a:extLst>
                <a:ext uri="{FF2B5EF4-FFF2-40B4-BE49-F238E27FC236}">
                  <a16:creationId xmlns:a16="http://schemas.microsoft.com/office/drawing/2014/main" id="{14DE5EDB-8B6D-4A2E-B41E-6E56F9AE3468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4" name="Forma Livre: Forma 973">
              <a:extLst>
                <a:ext uri="{FF2B5EF4-FFF2-40B4-BE49-F238E27FC236}">
                  <a16:creationId xmlns:a16="http://schemas.microsoft.com/office/drawing/2014/main" id="{4730205B-377B-46B2-B68C-83CA72009395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5" name="Forma Livre: Forma 974">
              <a:extLst>
                <a:ext uri="{FF2B5EF4-FFF2-40B4-BE49-F238E27FC236}">
                  <a16:creationId xmlns:a16="http://schemas.microsoft.com/office/drawing/2014/main" id="{9CCE1F79-AD4A-4001-B45F-561CB1E6B007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6" name="Forma Livre: Forma 975">
              <a:extLst>
                <a:ext uri="{FF2B5EF4-FFF2-40B4-BE49-F238E27FC236}">
                  <a16:creationId xmlns:a16="http://schemas.microsoft.com/office/drawing/2014/main" id="{7DB547BF-7D54-4859-A787-268042C1A6AE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7" name="Forma Livre: Forma 976">
              <a:extLst>
                <a:ext uri="{FF2B5EF4-FFF2-40B4-BE49-F238E27FC236}">
                  <a16:creationId xmlns:a16="http://schemas.microsoft.com/office/drawing/2014/main" id="{97BA95AA-AFE5-4106-8CBA-F29238ED4C56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8" name="Forma Livre: Forma 977">
              <a:extLst>
                <a:ext uri="{FF2B5EF4-FFF2-40B4-BE49-F238E27FC236}">
                  <a16:creationId xmlns:a16="http://schemas.microsoft.com/office/drawing/2014/main" id="{5E0B6F41-744E-4A83-B278-79DF19DE0172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9" name="Forma Livre: Forma 978">
              <a:extLst>
                <a:ext uri="{FF2B5EF4-FFF2-40B4-BE49-F238E27FC236}">
                  <a16:creationId xmlns:a16="http://schemas.microsoft.com/office/drawing/2014/main" id="{6269713C-5B0F-485F-BFCA-869B4F966C26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0" name="Forma Livre: Forma 979">
              <a:extLst>
                <a:ext uri="{FF2B5EF4-FFF2-40B4-BE49-F238E27FC236}">
                  <a16:creationId xmlns:a16="http://schemas.microsoft.com/office/drawing/2014/main" id="{BF414010-ED76-43F5-BE7C-0F55FF365316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1" name="Forma Livre: Forma 980">
              <a:extLst>
                <a:ext uri="{FF2B5EF4-FFF2-40B4-BE49-F238E27FC236}">
                  <a16:creationId xmlns:a16="http://schemas.microsoft.com/office/drawing/2014/main" id="{26BDEBFD-E765-4B19-A2F6-ED579EB0AC3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2" name="Forma Livre: Forma 981">
              <a:extLst>
                <a:ext uri="{FF2B5EF4-FFF2-40B4-BE49-F238E27FC236}">
                  <a16:creationId xmlns:a16="http://schemas.microsoft.com/office/drawing/2014/main" id="{BF508F56-C182-495F-A092-5AF84CD08D79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3" name="Forma Livre: Forma 982">
              <a:extLst>
                <a:ext uri="{FF2B5EF4-FFF2-40B4-BE49-F238E27FC236}">
                  <a16:creationId xmlns:a16="http://schemas.microsoft.com/office/drawing/2014/main" id="{AEB401A3-8CB2-48BC-9708-B85D0E79556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4" name="Forma Livre: Forma 983">
              <a:extLst>
                <a:ext uri="{FF2B5EF4-FFF2-40B4-BE49-F238E27FC236}">
                  <a16:creationId xmlns:a16="http://schemas.microsoft.com/office/drawing/2014/main" id="{353A0273-8A31-4B3D-A481-BB86AA3DCA5D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5" name="Forma Livre: Forma 984">
              <a:extLst>
                <a:ext uri="{FF2B5EF4-FFF2-40B4-BE49-F238E27FC236}">
                  <a16:creationId xmlns:a16="http://schemas.microsoft.com/office/drawing/2014/main" id="{331ECC32-018C-44B6-B150-54EE8417777B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6" name="Forma Livre: Forma 985">
              <a:extLst>
                <a:ext uri="{FF2B5EF4-FFF2-40B4-BE49-F238E27FC236}">
                  <a16:creationId xmlns:a16="http://schemas.microsoft.com/office/drawing/2014/main" id="{2632770D-0B69-49B5-9DEA-6AF7403EDD8F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7" name="Forma Livre: Forma 986">
              <a:extLst>
                <a:ext uri="{FF2B5EF4-FFF2-40B4-BE49-F238E27FC236}">
                  <a16:creationId xmlns:a16="http://schemas.microsoft.com/office/drawing/2014/main" id="{9206B7E9-6383-426F-8F02-01D152FE4ED1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8" name="Forma Livre: Forma 987">
              <a:extLst>
                <a:ext uri="{FF2B5EF4-FFF2-40B4-BE49-F238E27FC236}">
                  <a16:creationId xmlns:a16="http://schemas.microsoft.com/office/drawing/2014/main" id="{F4CF6F10-8F5E-4990-8B8D-7E55B15CC534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9" name="Forma Livre: Forma 988">
              <a:extLst>
                <a:ext uri="{FF2B5EF4-FFF2-40B4-BE49-F238E27FC236}">
                  <a16:creationId xmlns:a16="http://schemas.microsoft.com/office/drawing/2014/main" id="{88CE668C-68C4-4F74-B697-D263BB030076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0" name="Forma Livre: Forma 989">
              <a:extLst>
                <a:ext uri="{FF2B5EF4-FFF2-40B4-BE49-F238E27FC236}">
                  <a16:creationId xmlns:a16="http://schemas.microsoft.com/office/drawing/2014/main" id="{95DD2BD6-0205-4F4A-81A5-0F2475117F87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1" name="Forma Livre: Forma 990">
              <a:extLst>
                <a:ext uri="{FF2B5EF4-FFF2-40B4-BE49-F238E27FC236}">
                  <a16:creationId xmlns:a16="http://schemas.microsoft.com/office/drawing/2014/main" id="{47835121-2F1C-4BEB-A8A1-C06843389036}"/>
                </a:ext>
              </a:extLst>
            </p:cNvPr>
            <p:cNvSpPr/>
            <p:nvPr/>
          </p:nvSpPr>
          <p:spPr>
            <a:xfrm>
              <a:off x="2362200" y="4725447"/>
              <a:ext cx="1181100" cy="1181671"/>
            </a:xfrm>
            <a:custGeom>
              <a:avLst/>
              <a:gdLst>
                <a:gd name="connsiteX0" fmla="*/ 0 w 1181100"/>
                <a:gd name="connsiteY0" fmla="*/ 0 h 1181671"/>
                <a:gd name="connsiteX1" fmla="*/ 0 w 1181100"/>
                <a:gd name="connsiteY1" fmla="*/ 591122 h 1181671"/>
                <a:gd name="connsiteX2" fmla="*/ 590550 w 1181100"/>
                <a:gd name="connsiteY2" fmla="*/ 1181672 h 1181671"/>
                <a:gd name="connsiteX3" fmla="*/ 1181100 w 1181100"/>
                <a:gd name="connsiteY3" fmla="*/ 591122 h 1181671"/>
                <a:gd name="connsiteX4" fmla="*/ 608362 w 1181100"/>
                <a:gd name="connsiteY4" fmla="*/ 858 h 1181671"/>
                <a:gd name="connsiteX5" fmla="*/ 608552 w 1181100"/>
                <a:gd name="connsiteY5" fmla="*/ 0 h 1181671"/>
                <a:gd name="connsiteX6" fmla="*/ 95 w 1181100"/>
                <a:gd name="connsiteY6" fmla="*/ 0 h 118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100" h="1181671">
                  <a:moveTo>
                    <a:pt x="0" y="0"/>
                  </a:moveTo>
                  <a:lnTo>
                    <a:pt x="0" y="591122"/>
                  </a:lnTo>
                  <a:cubicBezTo>
                    <a:pt x="0" y="917257"/>
                    <a:pt x="264414" y="1181672"/>
                    <a:pt x="590550" y="1181672"/>
                  </a:cubicBezTo>
                  <a:cubicBezTo>
                    <a:pt x="916686" y="1181672"/>
                    <a:pt x="1181100" y="917257"/>
                    <a:pt x="1181100" y="591122"/>
                  </a:cubicBezTo>
                  <a:cubicBezTo>
                    <a:pt x="1181100" y="270891"/>
                    <a:pt x="926211" y="10287"/>
                    <a:pt x="608362" y="858"/>
                  </a:cubicBezTo>
                  <a:lnTo>
                    <a:pt x="608552" y="0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2" name="Forma Livre: Forma 991">
              <a:extLst>
                <a:ext uri="{FF2B5EF4-FFF2-40B4-BE49-F238E27FC236}">
                  <a16:creationId xmlns:a16="http://schemas.microsoft.com/office/drawing/2014/main" id="{B97CB977-3D2E-40DE-B3EE-CFD4FA7FE94E}"/>
                </a:ext>
              </a:extLst>
            </p:cNvPr>
            <p:cNvSpPr/>
            <p:nvPr/>
          </p:nvSpPr>
          <p:spPr>
            <a:xfrm>
              <a:off x="2360675" y="0"/>
              <a:ext cx="1179861" cy="591121"/>
            </a:xfrm>
            <a:custGeom>
              <a:avLst/>
              <a:gdLst>
                <a:gd name="connsiteX0" fmla="*/ 95 w 1179861"/>
                <a:gd name="connsiteY0" fmla="*/ 591122 h 591121"/>
                <a:gd name="connsiteX1" fmla="*/ 181832 w 1179861"/>
                <a:gd name="connsiteY1" fmla="*/ 591122 h 591121"/>
                <a:gd name="connsiteX2" fmla="*/ 589979 w 1179861"/>
                <a:gd name="connsiteY2" fmla="*/ 182975 h 591121"/>
                <a:gd name="connsiteX3" fmla="*/ 998125 w 1179861"/>
                <a:gd name="connsiteY3" fmla="*/ 591122 h 591121"/>
                <a:gd name="connsiteX4" fmla="*/ 1179862 w 1179861"/>
                <a:gd name="connsiteY4" fmla="*/ 591122 h 591121"/>
                <a:gd name="connsiteX5" fmla="*/ 1179862 w 1179861"/>
                <a:gd name="connsiteY5" fmla="*/ 0 h 591121"/>
                <a:gd name="connsiteX6" fmla="*/ 0 w 1179861"/>
                <a:gd name="connsiteY6" fmla="*/ 0 h 591121"/>
                <a:gd name="connsiteX7" fmla="*/ 0 w 1179861"/>
                <a:gd name="connsiteY7" fmla="*/ 591122 h 59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9861" h="591121">
                  <a:moveTo>
                    <a:pt x="95" y="591122"/>
                  </a:moveTo>
                  <a:lnTo>
                    <a:pt x="181832" y="591122"/>
                  </a:lnTo>
                  <a:cubicBezTo>
                    <a:pt x="181832" y="365665"/>
                    <a:pt x="364617" y="182975"/>
                    <a:pt x="589979" y="182975"/>
                  </a:cubicBezTo>
                  <a:cubicBezTo>
                    <a:pt x="815435" y="182975"/>
                    <a:pt x="998125" y="365760"/>
                    <a:pt x="998125" y="591122"/>
                  </a:cubicBezTo>
                  <a:lnTo>
                    <a:pt x="1179862" y="591122"/>
                  </a:lnTo>
                  <a:cubicBezTo>
                    <a:pt x="1179862" y="591122"/>
                    <a:pt x="1179862" y="0"/>
                    <a:pt x="1179862" y="0"/>
                  </a:cubicBezTo>
                  <a:lnTo>
                    <a:pt x="0" y="0"/>
                  </a:lnTo>
                  <a:cubicBezTo>
                    <a:pt x="0" y="0"/>
                    <a:pt x="0" y="591122"/>
                    <a:pt x="0" y="591122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3" name="Forma Livre: Forma 992">
              <a:extLst>
                <a:ext uri="{FF2B5EF4-FFF2-40B4-BE49-F238E27FC236}">
                  <a16:creationId xmlns:a16="http://schemas.microsoft.com/office/drawing/2014/main" id="{CA8F76FD-B0AC-4D5A-B7A8-D4F0E4FF94BE}"/>
                </a:ext>
              </a:extLst>
            </p:cNvPr>
            <p:cNvSpPr/>
            <p:nvPr/>
          </p:nvSpPr>
          <p:spPr>
            <a:xfrm>
              <a:off x="2542508" y="591121"/>
              <a:ext cx="816387" cy="408146"/>
            </a:xfrm>
            <a:custGeom>
              <a:avLst/>
              <a:gdLst>
                <a:gd name="connsiteX0" fmla="*/ 408242 w 816387"/>
                <a:gd name="connsiteY0" fmla="*/ 408146 h 408146"/>
                <a:gd name="connsiteX1" fmla="*/ 816388 w 816387"/>
                <a:gd name="connsiteY1" fmla="*/ 0 h 408146"/>
                <a:gd name="connsiteX2" fmla="*/ 0 w 816387"/>
                <a:gd name="connsiteY2" fmla="*/ 0 h 408146"/>
                <a:gd name="connsiteX3" fmla="*/ 408146 w 816387"/>
                <a:gd name="connsiteY3" fmla="*/ 408146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242" y="408146"/>
                  </a:moveTo>
                  <a:cubicBezTo>
                    <a:pt x="633698" y="408146"/>
                    <a:pt x="816388" y="225362"/>
                    <a:pt x="816388" y="0"/>
                  </a:cubicBezTo>
                  <a:lnTo>
                    <a:pt x="0" y="0"/>
                  </a:lnTo>
                  <a:cubicBezTo>
                    <a:pt x="0" y="225457"/>
                    <a:pt x="182785" y="408146"/>
                    <a:pt x="408146" y="408146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4" name="Forma Livre: Forma 993">
              <a:extLst>
                <a:ext uri="{FF2B5EF4-FFF2-40B4-BE49-F238E27FC236}">
                  <a16:creationId xmlns:a16="http://schemas.microsoft.com/office/drawing/2014/main" id="{136CE924-B392-4D20-9102-EF14F76148B1}"/>
                </a:ext>
              </a:extLst>
            </p:cNvPr>
            <p:cNvSpPr/>
            <p:nvPr/>
          </p:nvSpPr>
          <p:spPr>
            <a:xfrm>
              <a:off x="2542603" y="182880"/>
              <a:ext cx="816387" cy="408146"/>
            </a:xfrm>
            <a:custGeom>
              <a:avLst/>
              <a:gdLst>
                <a:gd name="connsiteX0" fmla="*/ 408146 w 816387"/>
                <a:gd name="connsiteY0" fmla="*/ 0 h 408146"/>
                <a:gd name="connsiteX1" fmla="*/ 0 w 816387"/>
                <a:gd name="connsiteY1" fmla="*/ 408146 h 408146"/>
                <a:gd name="connsiteX2" fmla="*/ 816388 w 816387"/>
                <a:gd name="connsiteY2" fmla="*/ 408146 h 408146"/>
                <a:gd name="connsiteX3" fmla="*/ 408241 w 816387"/>
                <a:gd name="connsiteY3" fmla="*/ 0 h 4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6387" h="408146">
                  <a:moveTo>
                    <a:pt x="408146" y="0"/>
                  </a:moveTo>
                  <a:cubicBezTo>
                    <a:pt x="182689" y="0"/>
                    <a:pt x="0" y="182785"/>
                    <a:pt x="0" y="408146"/>
                  </a:cubicBezTo>
                  <a:lnTo>
                    <a:pt x="816388" y="408146"/>
                  </a:lnTo>
                  <a:cubicBezTo>
                    <a:pt x="816388" y="182690"/>
                    <a:pt x="633603" y="0"/>
                    <a:pt x="408241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995" name="Gráfico 11">
              <a:extLst>
                <a:ext uri="{FF2B5EF4-FFF2-40B4-BE49-F238E27FC236}">
                  <a16:creationId xmlns:a16="http://schemas.microsoft.com/office/drawing/2014/main" id="{BD440CA9-EB97-4E96-B1BA-BD886A1A13E9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996" name="Forma Livre: Forma 995">
                <a:extLst>
                  <a:ext uri="{FF2B5EF4-FFF2-40B4-BE49-F238E27FC236}">
                    <a16:creationId xmlns:a16="http://schemas.microsoft.com/office/drawing/2014/main" id="{25650706-7716-486C-B37B-8E4B6C6D14F1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7" name="Forma Livre: Forma 996">
                <a:extLst>
                  <a:ext uri="{FF2B5EF4-FFF2-40B4-BE49-F238E27FC236}">
                    <a16:creationId xmlns:a16="http://schemas.microsoft.com/office/drawing/2014/main" id="{9E041792-E4DE-4445-85D7-A332AFE7FD89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8" name="Forma Livre: Forma 997">
                <a:extLst>
                  <a:ext uri="{FF2B5EF4-FFF2-40B4-BE49-F238E27FC236}">
                    <a16:creationId xmlns:a16="http://schemas.microsoft.com/office/drawing/2014/main" id="{B75386E9-6D55-4F47-9539-C510EF6F782D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9" name="Forma Livre: Forma 998">
                <a:extLst>
                  <a:ext uri="{FF2B5EF4-FFF2-40B4-BE49-F238E27FC236}">
                    <a16:creationId xmlns:a16="http://schemas.microsoft.com/office/drawing/2014/main" id="{067A05BA-050C-491E-86DA-F264E4155043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0" name="Forma Livre: Forma 999">
                <a:extLst>
                  <a:ext uri="{FF2B5EF4-FFF2-40B4-BE49-F238E27FC236}">
                    <a16:creationId xmlns:a16="http://schemas.microsoft.com/office/drawing/2014/main" id="{989CC930-B106-48AE-9858-6FD2CCD9093E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1" name="Forma Livre: Forma 1000">
                <a:extLst>
                  <a:ext uri="{FF2B5EF4-FFF2-40B4-BE49-F238E27FC236}">
                    <a16:creationId xmlns:a16="http://schemas.microsoft.com/office/drawing/2014/main" id="{45AE4DFE-B822-4F46-9125-97FEEE22007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2" name="Forma Livre: Forma 1001">
                <a:extLst>
                  <a:ext uri="{FF2B5EF4-FFF2-40B4-BE49-F238E27FC236}">
                    <a16:creationId xmlns:a16="http://schemas.microsoft.com/office/drawing/2014/main" id="{7F32E323-72B5-4AC3-A4B3-918258FF8484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3" name="Forma Livre: Forma 1002">
                <a:extLst>
                  <a:ext uri="{FF2B5EF4-FFF2-40B4-BE49-F238E27FC236}">
                    <a16:creationId xmlns:a16="http://schemas.microsoft.com/office/drawing/2014/main" id="{AFEB37F6-04EB-41AD-8E41-3C35A1B1A271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4" name="Forma Livre: Forma 1003">
                <a:extLst>
                  <a:ext uri="{FF2B5EF4-FFF2-40B4-BE49-F238E27FC236}">
                    <a16:creationId xmlns:a16="http://schemas.microsoft.com/office/drawing/2014/main" id="{B5ADA82D-B791-465A-A52B-F6F7D104A3BE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5" name="Forma Livre: Forma 1004">
                <a:extLst>
                  <a:ext uri="{FF2B5EF4-FFF2-40B4-BE49-F238E27FC236}">
                    <a16:creationId xmlns:a16="http://schemas.microsoft.com/office/drawing/2014/main" id="{8409E35E-4CE6-43C2-A112-BAA516B9CE81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6" name="Forma Livre: Forma 1005">
                <a:extLst>
                  <a:ext uri="{FF2B5EF4-FFF2-40B4-BE49-F238E27FC236}">
                    <a16:creationId xmlns:a16="http://schemas.microsoft.com/office/drawing/2014/main" id="{7D87AC48-D1D3-4093-8818-004DDE18A2F0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7" name="Forma Livre: Forma 1006">
                <a:extLst>
                  <a:ext uri="{FF2B5EF4-FFF2-40B4-BE49-F238E27FC236}">
                    <a16:creationId xmlns:a16="http://schemas.microsoft.com/office/drawing/2014/main" id="{A572B6DD-D5A7-42FC-A79E-B45BBFD4060E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8" name="Forma Livre: Forma 1007">
                <a:extLst>
                  <a:ext uri="{FF2B5EF4-FFF2-40B4-BE49-F238E27FC236}">
                    <a16:creationId xmlns:a16="http://schemas.microsoft.com/office/drawing/2014/main" id="{CA563B9C-429F-43C5-9E69-3E481CD4FFD0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9" name="Forma Livre: Forma 1008">
                <a:extLst>
                  <a:ext uri="{FF2B5EF4-FFF2-40B4-BE49-F238E27FC236}">
                    <a16:creationId xmlns:a16="http://schemas.microsoft.com/office/drawing/2014/main" id="{48656E3E-40BF-4135-8BA2-B5D567FC4759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0" name="Forma Livre: Forma 1009">
                <a:extLst>
                  <a:ext uri="{FF2B5EF4-FFF2-40B4-BE49-F238E27FC236}">
                    <a16:creationId xmlns:a16="http://schemas.microsoft.com/office/drawing/2014/main" id="{D364B57A-7170-4ABA-B565-989A15BC9BEA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03" name="Gráfico 202">
            <a:extLst>
              <a:ext uri="{FF2B5EF4-FFF2-40B4-BE49-F238E27FC236}">
                <a16:creationId xmlns:a16="http://schemas.microsoft.com/office/drawing/2014/main" id="{237498B4-1B16-48AF-AF25-7628CD65DF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4567" b="14567"/>
          <a:stretch/>
        </p:blipFill>
        <p:spPr>
          <a:xfrm>
            <a:off x="3482257" y="2041066"/>
            <a:ext cx="4155392" cy="4164910"/>
          </a:xfrm>
          <a:prstGeom prst="rect">
            <a:avLst/>
          </a:prstGeom>
          <a:effectLst>
            <a:outerShdw blurRad="355600" dist="381000" dir="5400000" algn="t" rotWithShape="0">
              <a:srgbClr val="003F5F">
                <a:alpha val="32000"/>
              </a:srgbClr>
            </a:outerShdw>
          </a:effectLst>
        </p:spPr>
      </p:pic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06EB1922-51C2-481D-A103-20C6A0B8FA6E}"/>
              </a:ext>
            </a:extLst>
          </p:cNvPr>
          <p:cNvSpPr txBox="1"/>
          <p:nvPr/>
        </p:nvSpPr>
        <p:spPr>
          <a:xfrm>
            <a:off x="4159893" y="2087142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</a:t>
            </a:r>
          </a:p>
        </p:txBody>
      </p:sp>
      <p:sp>
        <p:nvSpPr>
          <p:cNvPr id="205" name="CaixaDeTexto 204">
            <a:extLst>
              <a:ext uri="{FF2B5EF4-FFF2-40B4-BE49-F238E27FC236}">
                <a16:creationId xmlns:a16="http://schemas.microsoft.com/office/drawing/2014/main" id="{39594C77-A533-4502-ADF6-D3CB9189CA18}"/>
              </a:ext>
            </a:extLst>
          </p:cNvPr>
          <p:cNvSpPr txBox="1"/>
          <p:nvPr/>
        </p:nvSpPr>
        <p:spPr>
          <a:xfrm>
            <a:off x="6220502" y="1255407"/>
            <a:ext cx="1008152" cy="34051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1</a:t>
            </a: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43D665D4-6838-4562-AB6D-C62DFF40FDF7}"/>
              </a:ext>
            </a:extLst>
          </p:cNvPr>
          <p:cNvSpPr txBox="1"/>
          <p:nvPr/>
        </p:nvSpPr>
        <p:spPr>
          <a:xfrm>
            <a:off x="5742707" y="5521006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PRIMNO 2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A9E07FD0-A992-4962-AAB2-60F3B20F18F0}"/>
              </a:ext>
            </a:extLst>
          </p:cNvPr>
          <p:cNvSpPr txBox="1"/>
          <p:nvPr/>
        </p:nvSpPr>
        <p:spPr>
          <a:xfrm>
            <a:off x="7509746" y="2835709"/>
            <a:ext cx="1008152" cy="340519"/>
          </a:xfrm>
          <a:prstGeom prst="roundRect">
            <a:avLst/>
          </a:prstGeom>
          <a:solidFill>
            <a:srgbClr val="02ACDA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 b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defRPr>
            </a:lvl1pPr>
          </a:lstStyle>
          <a:p>
            <a:r>
              <a:rPr lang="pt-BR" dirty="0"/>
              <a:t>PRIMNO 3</a:t>
            </a:r>
          </a:p>
        </p:txBody>
      </p:sp>
      <p:cxnSp>
        <p:nvCxnSpPr>
          <p:cNvPr id="208" name="Conector: Angulado 207">
            <a:extLst>
              <a:ext uri="{FF2B5EF4-FFF2-40B4-BE49-F238E27FC236}">
                <a16:creationId xmlns:a16="http://schemas.microsoft.com/office/drawing/2014/main" id="{224F010A-BC1B-4E58-8862-94F7A61B5B52}"/>
              </a:ext>
            </a:extLst>
          </p:cNvPr>
          <p:cNvCxnSpPr>
            <a:cxnSpLocks/>
            <a:endCxn id="204" idx="2"/>
          </p:cNvCxnSpPr>
          <p:nvPr/>
        </p:nvCxnSpPr>
        <p:spPr>
          <a:xfrm rot="16200000" flipV="1">
            <a:off x="4487647" y="2603983"/>
            <a:ext cx="365450" cy="128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: Angulado 208">
            <a:extLst>
              <a:ext uri="{FF2B5EF4-FFF2-40B4-BE49-F238E27FC236}">
                <a16:creationId xmlns:a16="http://schemas.microsoft.com/office/drawing/2014/main" id="{2775F117-C3FF-4920-B631-D568AFC947D0}"/>
              </a:ext>
            </a:extLst>
          </p:cNvPr>
          <p:cNvCxnSpPr>
            <a:cxnSpLocks/>
            <a:stCxn id="203" idx="0"/>
            <a:endCxn id="205" idx="2"/>
          </p:cNvCxnSpPr>
          <p:nvPr/>
        </p:nvCxnSpPr>
        <p:spPr>
          <a:xfrm rot="5400000" flipH="1" flipV="1">
            <a:off x="5919695" y="1236184"/>
            <a:ext cx="445140" cy="11646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: Angulado 209">
            <a:extLst>
              <a:ext uri="{FF2B5EF4-FFF2-40B4-BE49-F238E27FC236}">
                <a16:creationId xmlns:a16="http://schemas.microsoft.com/office/drawing/2014/main" id="{2B175FD0-FAE4-4076-B8D1-DADE8E5DD9F7}"/>
              </a:ext>
            </a:extLst>
          </p:cNvPr>
          <p:cNvCxnSpPr>
            <a:cxnSpLocks/>
            <a:endCxn id="206" idx="0"/>
          </p:cNvCxnSpPr>
          <p:nvPr/>
        </p:nvCxnSpPr>
        <p:spPr>
          <a:xfrm rot="16200000" flipH="1">
            <a:off x="5854301" y="5128524"/>
            <a:ext cx="529406" cy="255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: Angulado 210">
            <a:extLst>
              <a:ext uri="{FF2B5EF4-FFF2-40B4-BE49-F238E27FC236}">
                <a16:creationId xmlns:a16="http://schemas.microsoft.com/office/drawing/2014/main" id="{F5F63CF4-F835-47ED-B4C2-79AC60014603}"/>
              </a:ext>
            </a:extLst>
          </p:cNvPr>
          <p:cNvCxnSpPr>
            <a:cxnSpLocks/>
            <a:endCxn id="207" idx="2"/>
          </p:cNvCxnSpPr>
          <p:nvPr/>
        </p:nvCxnSpPr>
        <p:spPr>
          <a:xfrm flipV="1">
            <a:off x="7209714" y="3176228"/>
            <a:ext cx="804108" cy="38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C358811C-68A4-4FC2-8D8B-10BDD9C6F65A}"/>
              </a:ext>
            </a:extLst>
          </p:cNvPr>
          <p:cNvSpPr txBox="1"/>
          <p:nvPr/>
        </p:nvSpPr>
        <p:spPr>
          <a:xfrm>
            <a:off x="5763005" y="5868276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SISTEMAS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696EBEB8-BC31-4822-91C6-71923B98C68D}"/>
              </a:ext>
            </a:extLst>
          </p:cNvPr>
          <p:cNvSpPr txBox="1"/>
          <p:nvPr/>
        </p:nvSpPr>
        <p:spPr>
          <a:xfrm>
            <a:off x="4158166" y="1814632"/>
            <a:ext cx="1008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TELECOM</a:t>
            </a:r>
          </a:p>
        </p:txBody>
      </p: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4DF060CE-FC5E-4992-868F-8A71493F96D1}"/>
              </a:ext>
            </a:extLst>
          </p:cNvPr>
          <p:cNvSpPr txBox="1"/>
          <p:nvPr/>
        </p:nvSpPr>
        <p:spPr>
          <a:xfrm>
            <a:off x="6724578" y="1443646"/>
            <a:ext cx="202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b="1" dirty="0">
              <a:solidFill>
                <a:schemeClr val="bg2"/>
              </a:solidFill>
              <a:latin typeface="Helvetica" pitchFamily="2" charset="0"/>
              <a:ea typeface="Fira Code" panose="020B0809050000020004" pitchFamily="49" charset="0"/>
            </a:endParaRP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MIS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QUALIDADE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MELHORIA CONTINUA</a:t>
            </a:r>
          </a:p>
          <a:p>
            <a:r>
              <a:rPr lang="pt-BR" sz="1200" b="1" dirty="0">
                <a:solidFill>
                  <a:schemeClr val="bg2"/>
                </a:solidFill>
                <a:latin typeface="Helvetica" pitchFamily="2" charset="0"/>
                <a:ea typeface="Fira Code" panose="020B0809050000020004" pitchFamily="49" charset="0"/>
              </a:rPr>
              <a:t>VERTICAL</a:t>
            </a:r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A301E96B-F068-41CB-BD0F-087FAD23C7F0}"/>
              </a:ext>
            </a:extLst>
          </p:cNvPr>
          <p:cNvSpPr txBox="1"/>
          <p:nvPr/>
        </p:nvSpPr>
        <p:spPr>
          <a:xfrm>
            <a:off x="8971227" y="2259767"/>
            <a:ext cx="30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Sem custo aquisição de novo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“Alívio” primno3</a:t>
            </a:r>
          </a:p>
        </p:txBody>
      </p:sp>
      <p:cxnSp>
        <p:nvCxnSpPr>
          <p:cNvPr id="216" name="Conector reto 215">
            <a:extLst>
              <a:ext uri="{FF2B5EF4-FFF2-40B4-BE49-F238E27FC236}">
                <a16:creationId xmlns:a16="http://schemas.microsoft.com/office/drawing/2014/main" id="{E2DF0F88-3EDC-4136-8878-9C812AD1AD57}"/>
              </a:ext>
            </a:extLst>
          </p:cNvPr>
          <p:cNvCxnSpPr>
            <a:cxnSpLocks/>
          </p:cNvCxnSpPr>
          <p:nvPr/>
        </p:nvCxnSpPr>
        <p:spPr>
          <a:xfrm>
            <a:off x="8817932" y="2458381"/>
            <a:ext cx="0" cy="556967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to 216">
            <a:extLst>
              <a:ext uri="{FF2B5EF4-FFF2-40B4-BE49-F238E27FC236}">
                <a16:creationId xmlns:a16="http://schemas.microsoft.com/office/drawing/2014/main" id="{ADD6FD76-1B85-4637-B7A0-E07742A43E62}"/>
              </a:ext>
            </a:extLst>
          </p:cNvPr>
          <p:cNvCxnSpPr>
            <a:cxnSpLocks/>
          </p:cNvCxnSpPr>
          <p:nvPr/>
        </p:nvCxnSpPr>
        <p:spPr>
          <a:xfrm>
            <a:off x="8817932" y="3477842"/>
            <a:ext cx="0" cy="1340842"/>
          </a:xfrm>
          <a:prstGeom prst="line">
            <a:avLst/>
          </a:prstGeom>
          <a:ln>
            <a:solidFill>
              <a:srgbClr val="07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aixaDeTexto 217">
            <a:extLst>
              <a:ext uri="{FF2B5EF4-FFF2-40B4-BE49-F238E27FC236}">
                <a16:creationId xmlns:a16="http://schemas.microsoft.com/office/drawing/2014/main" id="{A07CBE80-7612-4A82-B2ED-0EC0F6D5FABA}"/>
              </a:ext>
            </a:extLst>
          </p:cNvPr>
          <p:cNvSpPr txBox="1"/>
          <p:nvPr/>
        </p:nvSpPr>
        <p:spPr>
          <a:xfrm>
            <a:off x="7291228" y="3656378"/>
            <a:ext cx="2026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PESSOAS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PLANEJAMENTO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OPERAÇÕES</a:t>
            </a:r>
          </a:p>
          <a:p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OUTROS</a:t>
            </a:r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F0B155A-37DE-4859-9065-54C7EB169D71}"/>
              </a:ext>
            </a:extLst>
          </p:cNvPr>
          <p:cNvSpPr txBox="1"/>
          <p:nvPr/>
        </p:nvSpPr>
        <p:spPr>
          <a:xfrm>
            <a:off x="9086072" y="1909928"/>
            <a:ext cx="1493536" cy="306467"/>
          </a:xfrm>
          <a:prstGeom prst="roundRect">
            <a:avLst/>
          </a:prstGeom>
          <a:solidFill>
            <a:srgbClr val="F0F5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07BCE4"/>
                </a:solidFill>
                <a:latin typeface="Helvetica" pitchFamily="2" charset="0"/>
                <a:ea typeface="Fira Code" panose="020B0809050000020004" pitchFamily="49" charset="0"/>
              </a:rPr>
              <a:t>VANTAGENS</a:t>
            </a: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EBD00545-A324-4C54-9F8C-894DEDFEF255}"/>
              </a:ext>
            </a:extLst>
          </p:cNvPr>
          <p:cNvSpPr txBox="1"/>
          <p:nvPr/>
        </p:nvSpPr>
        <p:spPr>
          <a:xfrm>
            <a:off x="9086072" y="3032967"/>
            <a:ext cx="1493536" cy="306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3"/>
                </a:solidFill>
                <a:latin typeface="Helvetica" pitchFamily="2" charset="0"/>
                <a:ea typeface="Fira Code" panose="020B0809050000020004" pitchFamily="49" charset="0"/>
              </a:rPr>
              <a:t>DESVANTAGENS</a:t>
            </a:r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A3B07945-DA66-4BB2-81CC-4BFD0E6B1275}"/>
              </a:ext>
            </a:extLst>
          </p:cNvPr>
          <p:cNvSpPr txBox="1"/>
          <p:nvPr/>
        </p:nvSpPr>
        <p:spPr>
          <a:xfrm>
            <a:off x="8971227" y="3407408"/>
            <a:ext cx="303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Processo de migração entre servidores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Helvetica" pitchFamily="2" charset="0"/>
                <a:ea typeface="Fira Code" panose="020B0809050000020004" pitchFamily="49" charset="0"/>
              </a:rPr>
              <a:t>Maior ocupação e concorrência com processos MIS que alimentam a Robbyson</a:t>
            </a:r>
          </a:p>
        </p:txBody>
      </p:sp>
    </p:spTree>
    <p:extLst>
      <p:ext uri="{BB962C8B-B14F-4D97-AF65-F5344CB8AC3E}">
        <p14:creationId xmlns:p14="http://schemas.microsoft.com/office/powerpoint/2010/main" val="203007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9;p2">
            <a:extLst>
              <a:ext uri="{FF2B5EF4-FFF2-40B4-BE49-F238E27FC236}">
                <a16:creationId xmlns:a16="http://schemas.microsoft.com/office/drawing/2014/main" id="{BFB0B02F-B89A-4328-9F4D-149A3B1DE4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DDE9E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71188E24-414B-4A2B-945C-893416F6E4ED}"/>
              </a:ext>
            </a:extLst>
          </p:cNvPr>
          <p:cNvGrpSpPr/>
          <p:nvPr/>
        </p:nvGrpSpPr>
        <p:grpSpPr>
          <a:xfrm>
            <a:off x="7405469" y="1601779"/>
            <a:ext cx="3900806" cy="3506514"/>
            <a:chOff x="7287254" y="1331929"/>
            <a:chExt cx="4676146" cy="4203484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B7C76BD2-C074-4D03-AE3D-4707570EBCEE}"/>
                </a:ext>
              </a:extLst>
            </p:cNvPr>
            <p:cNvGrpSpPr/>
            <p:nvPr/>
          </p:nvGrpSpPr>
          <p:grpSpPr>
            <a:xfrm>
              <a:off x="8265405" y="3770219"/>
              <a:ext cx="3227260" cy="1412943"/>
              <a:chOff x="2604218" y="-1473200"/>
              <a:chExt cx="1682754" cy="736735"/>
            </a:xfrm>
            <a:solidFill>
              <a:srgbClr val="07BCE4">
                <a:alpha val="69804"/>
              </a:srgbClr>
            </a:solidFill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64D3E46E-9324-40E6-802D-A4EEF687A7F2}"/>
                  </a:ext>
                </a:extLst>
              </p:cNvPr>
              <p:cNvSpPr/>
              <p:nvPr/>
            </p:nvSpPr>
            <p:spPr>
              <a:xfrm>
                <a:off x="260421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02878ACC-B497-4BBA-9346-BBC852689E1E}"/>
                  </a:ext>
                </a:extLst>
              </p:cNvPr>
              <p:cNvSpPr/>
              <p:nvPr/>
            </p:nvSpPr>
            <p:spPr>
              <a:xfrm>
                <a:off x="298359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504EE80B-9A5C-42F2-BF9F-9D0ACC94378B}"/>
                  </a:ext>
                </a:extLst>
              </p:cNvPr>
              <p:cNvSpPr/>
              <p:nvPr/>
            </p:nvSpPr>
            <p:spPr>
              <a:xfrm>
                <a:off x="336297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Elipse 65">
                <a:extLst>
                  <a:ext uri="{FF2B5EF4-FFF2-40B4-BE49-F238E27FC236}">
                    <a16:creationId xmlns:a16="http://schemas.microsoft.com/office/drawing/2014/main" id="{7DAD0363-9877-48C7-9D7D-ED8FF34D87CE}"/>
                  </a:ext>
                </a:extLst>
              </p:cNvPr>
              <p:cNvSpPr/>
              <p:nvPr/>
            </p:nvSpPr>
            <p:spPr>
              <a:xfrm>
                <a:off x="3742358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18BDBD68-147E-4232-92BA-07C393581AB5}"/>
                  </a:ext>
                </a:extLst>
              </p:cNvPr>
              <p:cNvSpPr/>
              <p:nvPr/>
            </p:nvSpPr>
            <p:spPr>
              <a:xfrm>
                <a:off x="4121737" y="-14732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Elipse 67">
                <a:extLst>
                  <a:ext uri="{FF2B5EF4-FFF2-40B4-BE49-F238E27FC236}">
                    <a16:creationId xmlns:a16="http://schemas.microsoft.com/office/drawing/2014/main" id="{D4E81306-D44C-4E58-A6E2-5E988092B4AD}"/>
                  </a:ext>
                </a:extLst>
              </p:cNvPr>
              <p:cNvSpPr/>
              <p:nvPr/>
            </p:nvSpPr>
            <p:spPr>
              <a:xfrm>
                <a:off x="260421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34DBB693-D668-48CA-9155-42C6EA262AC4}"/>
                  </a:ext>
                </a:extLst>
              </p:cNvPr>
              <p:cNvSpPr/>
              <p:nvPr/>
            </p:nvSpPr>
            <p:spPr>
              <a:xfrm>
                <a:off x="298359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Elipse 69">
                <a:extLst>
                  <a:ext uri="{FF2B5EF4-FFF2-40B4-BE49-F238E27FC236}">
                    <a16:creationId xmlns:a16="http://schemas.microsoft.com/office/drawing/2014/main" id="{85951CF3-F950-4C72-8A9F-502B0FFD6927}"/>
                  </a:ext>
                </a:extLst>
              </p:cNvPr>
              <p:cNvSpPr/>
              <p:nvPr/>
            </p:nvSpPr>
            <p:spPr>
              <a:xfrm>
                <a:off x="3362978" y="-118745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A498A8B9-F9AD-4630-970C-8BE9A90F3843}"/>
                  </a:ext>
                </a:extLst>
              </p:cNvPr>
              <p:cNvSpPr/>
              <p:nvPr/>
            </p:nvSpPr>
            <p:spPr>
              <a:xfrm>
                <a:off x="3742358" y="-1190224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Elipse 71">
                <a:extLst>
                  <a:ext uri="{FF2B5EF4-FFF2-40B4-BE49-F238E27FC236}">
                    <a16:creationId xmlns:a16="http://schemas.microsoft.com/office/drawing/2014/main" id="{205B77DF-E57E-4B42-8A1F-D1E3F746DE20}"/>
                  </a:ext>
                </a:extLst>
              </p:cNvPr>
              <p:cNvSpPr/>
              <p:nvPr/>
            </p:nvSpPr>
            <p:spPr>
              <a:xfrm>
                <a:off x="4121737" y="-1190224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FEB33E6F-CAD1-4CB9-B90D-431544296C7A}"/>
                  </a:ext>
                </a:extLst>
              </p:cNvPr>
              <p:cNvSpPr/>
              <p:nvPr/>
            </p:nvSpPr>
            <p:spPr>
              <a:xfrm>
                <a:off x="260421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AECB97E9-D94A-418A-BBE6-D0CF1C820C7A}"/>
                  </a:ext>
                </a:extLst>
              </p:cNvPr>
              <p:cNvSpPr/>
              <p:nvPr/>
            </p:nvSpPr>
            <p:spPr>
              <a:xfrm>
                <a:off x="298359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Elipse 74">
                <a:extLst>
                  <a:ext uri="{FF2B5EF4-FFF2-40B4-BE49-F238E27FC236}">
                    <a16:creationId xmlns:a16="http://schemas.microsoft.com/office/drawing/2014/main" id="{A495C585-560A-49CA-A95D-28A13DBEBDD6}"/>
                  </a:ext>
                </a:extLst>
              </p:cNvPr>
              <p:cNvSpPr/>
              <p:nvPr/>
            </p:nvSpPr>
            <p:spPr>
              <a:xfrm>
                <a:off x="336297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Elipse 75">
                <a:extLst>
                  <a:ext uri="{FF2B5EF4-FFF2-40B4-BE49-F238E27FC236}">
                    <a16:creationId xmlns:a16="http://schemas.microsoft.com/office/drawing/2014/main" id="{88661AA6-7382-483F-ACBB-DA8E33F04FAA}"/>
                  </a:ext>
                </a:extLst>
              </p:cNvPr>
              <p:cNvSpPr/>
              <p:nvPr/>
            </p:nvSpPr>
            <p:spPr>
              <a:xfrm>
                <a:off x="3742358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549E68C3-09CB-4268-95E7-CB466A47DAE2}"/>
                  </a:ext>
                </a:extLst>
              </p:cNvPr>
              <p:cNvSpPr/>
              <p:nvPr/>
            </p:nvSpPr>
            <p:spPr>
              <a:xfrm>
                <a:off x="4121737" y="-901700"/>
                <a:ext cx="165235" cy="165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E75AF81-BE2F-4FBB-8F4D-2E0CD85D3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0946" t="28056" b="28056"/>
            <a:stretch/>
          </p:blipFill>
          <p:spPr>
            <a:xfrm>
              <a:off x="7287254" y="1331929"/>
              <a:ext cx="4676146" cy="4203484"/>
            </a:xfrm>
            <a:prstGeom prst="rect">
              <a:avLst/>
            </a:prstGeom>
          </p:spPr>
        </p:pic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B376002E-9CED-402C-982D-12A5462643EC}"/>
              </a:ext>
            </a:extLst>
          </p:cNvPr>
          <p:cNvGrpSpPr/>
          <p:nvPr/>
        </p:nvGrpSpPr>
        <p:grpSpPr>
          <a:xfrm>
            <a:off x="761772" y="2453245"/>
            <a:ext cx="5220147" cy="1803583"/>
            <a:chOff x="761772" y="2252318"/>
            <a:chExt cx="5220147" cy="1803583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E4B54CD-5267-48F7-B745-547B1CF35E60}"/>
                </a:ext>
              </a:extLst>
            </p:cNvPr>
            <p:cNvSpPr txBox="1"/>
            <p:nvPr/>
          </p:nvSpPr>
          <p:spPr>
            <a:xfrm>
              <a:off x="761772" y="3000970"/>
              <a:ext cx="41857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ROBBYSON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00B5E1B-F798-4B7B-A7C6-691ECE935C9C}"/>
                </a:ext>
              </a:extLst>
            </p:cNvPr>
            <p:cNvSpPr txBox="1"/>
            <p:nvPr/>
          </p:nvSpPr>
          <p:spPr>
            <a:xfrm>
              <a:off x="761772" y="2565995"/>
              <a:ext cx="24064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DADOS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797CD30-1D54-4A02-9285-78B2D5D3C5AA}"/>
                </a:ext>
              </a:extLst>
            </p:cNvPr>
            <p:cNvSpPr txBox="1"/>
            <p:nvPr/>
          </p:nvSpPr>
          <p:spPr>
            <a:xfrm>
              <a:off x="761772" y="2252318"/>
              <a:ext cx="5220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SUSTENTATIBILIDADE 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FF30569-46E6-4180-A10A-F6282FB33381}"/>
                </a:ext>
              </a:extLst>
            </p:cNvPr>
            <p:cNvSpPr txBox="1"/>
            <p:nvPr/>
          </p:nvSpPr>
          <p:spPr>
            <a:xfrm>
              <a:off x="805150" y="3794291"/>
              <a:ext cx="48001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dataflow</a:t>
              </a:r>
              <a:r>
                <a:rPr lang="pt-BR" sz="1100" i="1" dirty="0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- data </a:t>
              </a:r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  <a:r>
                <a:rPr lang="pt-BR" sz="1100" i="1" dirty="0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business </a:t>
              </a:r>
              <a:r>
                <a:rPr lang="pt-BR" sz="1100" i="1" dirty="0" err="1">
                  <a:solidFill>
                    <a:srgbClr val="DDE9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intelligence</a:t>
              </a:r>
              <a:endParaRPr lang="pt-BR" sz="1100" i="1" dirty="0">
                <a:solidFill>
                  <a:srgbClr val="DDE9E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950810" y="803165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950810" y="603852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A46DDCA0-F913-4B00-B9DA-0623A1583CB5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BD3E73AD-1406-49EB-8E2F-958304DE1863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20DDD02-19A0-4CBD-9AC4-190F1079C3E1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7EEB664B-878B-4588-B4A1-14B8794EED0A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A5C8511A-E043-4290-9294-DA1DFCBFF5B6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371EEA53-F496-45DF-BB87-3E86E1E3B07C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20E1F46-85BC-4636-B8E0-01B309E9C36A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4DD17BBA-51D1-40CE-8ADE-BFAC98A86DFD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68F6090D-8F91-42B8-8A60-14AA3667A103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D356E145-537A-4DEC-B650-B8CA2DE1D3C1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A50B76BB-A39E-4D97-8C5B-F2DB63AEF128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0760E3C-2466-41BA-A7FA-02604BA7F4C7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4C7B2CA4-6173-4F6F-806B-2F227EA1FFEF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4E96FDF8-03CC-473B-A6A6-9CC408FE26B3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28FF1937-CF6D-4EBE-8CD7-CCF62DC6AEFA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162B826A-4E3D-4561-B3AF-B025F0AF2A05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F6475FE-389E-4C7F-82B7-C34AED8EDFBC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228" y="5846966"/>
            <a:ext cx="1164437" cy="524302"/>
          </a:xfrm>
          <a:prstGeom prst="rect">
            <a:avLst/>
          </a:prstGeom>
          <a:effectLst/>
        </p:spPr>
      </p:pic>
      <p:sp>
        <p:nvSpPr>
          <p:cNvPr id="111" name="Espaço Reservado para Texto 16">
            <a:extLst>
              <a:ext uri="{FF2B5EF4-FFF2-40B4-BE49-F238E27FC236}">
                <a16:creationId xmlns:a16="http://schemas.microsoft.com/office/drawing/2014/main" id="{F3CA2296-17F9-426D-B7C9-487AB4D2D505}"/>
              </a:ext>
            </a:extLst>
          </p:cNvPr>
          <p:cNvSpPr txBox="1">
            <a:spLocks/>
          </p:cNvSpPr>
          <p:nvPr/>
        </p:nvSpPr>
        <p:spPr>
          <a:xfrm rot="16200000">
            <a:off x="-73553" y="3096128"/>
            <a:ext cx="1348480" cy="1857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000" dirty="0">
                <a:solidFill>
                  <a:schemeClr val="bg1"/>
                </a:solidFill>
              </a:rPr>
              <a:t>Mar-2024</a:t>
            </a:r>
          </a:p>
        </p:txBody>
      </p: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F89C1F3B-094F-433D-B5FB-1808E6D7B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23" y="-1282216"/>
            <a:ext cx="1543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9;p2">
            <a:extLst>
              <a:ext uri="{FF2B5EF4-FFF2-40B4-BE49-F238E27FC236}">
                <a16:creationId xmlns:a16="http://schemas.microsoft.com/office/drawing/2014/main" id="{9E9F0AC6-880D-48B7-B195-B4A364E62E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78" name="Agrupar 77">
            <a:extLst>
              <a:ext uri="{FF2B5EF4-FFF2-40B4-BE49-F238E27FC236}">
                <a16:creationId xmlns:a16="http://schemas.microsoft.com/office/drawing/2014/main" id="{59BAD2F0-4B9F-42B5-AFC4-C8259822E3BB}"/>
              </a:ext>
            </a:extLst>
          </p:cNvPr>
          <p:cNvGrpSpPr/>
          <p:nvPr/>
        </p:nvGrpSpPr>
        <p:grpSpPr>
          <a:xfrm>
            <a:off x="-1580010" y="5491449"/>
            <a:ext cx="2733104" cy="2733102"/>
            <a:chOff x="-1196403" y="5249741"/>
            <a:chExt cx="2733104" cy="273310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6817AFC-A62C-434C-9FB4-69629D7D7A5B}"/>
                </a:ext>
              </a:extLst>
            </p:cNvPr>
            <p:cNvSpPr/>
            <p:nvPr/>
          </p:nvSpPr>
          <p:spPr>
            <a:xfrm>
              <a:off x="-245349" y="6200794"/>
              <a:ext cx="830997" cy="830997"/>
            </a:xfrm>
            <a:prstGeom prst="ellipse">
              <a:avLst/>
            </a:prstGeom>
            <a:solidFill>
              <a:srgbClr val="07BCE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írculo: Vazio 42">
              <a:extLst>
                <a:ext uri="{FF2B5EF4-FFF2-40B4-BE49-F238E27FC236}">
                  <a16:creationId xmlns:a16="http://schemas.microsoft.com/office/drawing/2014/main" id="{C5436445-2BAF-4741-AAF3-05A37B94630A}"/>
                </a:ext>
              </a:extLst>
            </p:cNvPr>
            <p:cNvSpPr/>
            <p:nvPr/>
          </p:nvSpPr>
          <p:spPr>
            <a:xfrm>
              <a:off x="-1196403" y="5249741"/>
              <a:ext cx="2733104" cy="2733102"/>
            </a:xfrm>
            <a:prstGeom prst="donut">
              <a:avLst/>
            </a:prstGeom>
            <a:solidFill>
              <a:srgbClr val="121A5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2457ED9-8004-4B05-A865-9DD82B0420B3}"/>
              </a:ext>
            </a:extLst>
          </p:cNvPr>
          <p:cNvGrpSpPr/>
          <p:nvPr/>
        </p:nvGrpSpPr>
        <p:grpSpPr>
          <a:xfrm>
            <a:off x="-2031999" y="-1918823"/>
            <a:ext cx="2223211" cy="404568"/>
            <a:chOff x="786100" y="483577"/>
            <a:chExt cx="2471062" cy="449671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235A125-912F-46C4-BC2F-34CD28B7B4A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4F995CD7-AAB7-42CE-9094-5D8D68582F9F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F8C06D3A-DCF4-454D-984F-A0337C864F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8129006-9272-4777-9606-11F9B1B25B0E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A9B16E90-77D4-414A-8FD4-0C9ACE145997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05767661-767B-4E83-BAE2-EE7AAF8A4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D32030BD-300F-4EC2-9333-32EC942E732F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2D229C11-2C7B-4CE8-B19A-DE0980FBB4A5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3A1E4FE6-E53A-483B-9607-5C5F0E4E5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8D2F592-2167-4369-8E07-794E34D0E84B}"/>
              </a:ext>
            </a:extLst>
          </p:cNvPr>
          <p:cNvGrpSpPr/>
          <p:nvPr/>
        </p:nvGrpSpPr>
        <p:grpSpPr>
          <a:xfrm>
            <a:off x="-2031999" y="-2118136"/>
            <a:ext cx="2223211" cy="404568"/>
            <a:chOff x="786100" y="483577"/>
            <a:chExt cx="2471062" cy="449671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5ABF1C8-2ACD-47E8-BF11-168590D89012}"/>
                </a:ext>
              </a:extLst>
            </p:cNvPr>
            <p:cNvGrpSpPr/>
            <p:nvPr/>
          </p:nvGrpSpPr>
          <p:grpSpPr>
            <a:xfrm>
              <a:off x="786100" y="483577"/>
              <a:ext cx="858162" cy="449671"/>
              <a:chOff x="805150" y="483577"/>
              <a:chExt cx="858162" cy="449671"/>
            </a:xfrm>
          </p:grpSpPr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388CF31F-8869-4A03-839D-BBBE9C44B101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FB66E22-CFB6-45B5-850A-F11EFAA833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46C8509D-E3A4-48DD-80B0-CEDAAF0984EF}"/>
                </a:ext>
              </a:extLst>
            </p:cNvPr>
            <p:cNvGrpSpPr/>
            <p:nvPr/>
          </p:nvGrpSpPr>
          <p:grpSpPr>
            <a:xfrm>
              <a:off x="1592550" y="483577"/>
              <a:ext cx="858162" cy="449671"/>
              <a:chOff x="805150" y="483577"/>
              <a:chExt cx="858162" cy="449671"/>
            </a:xfrm>
          </p:grpSpPr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id="{B6980DD1-FE82-4671-8A5A-EEE93BCD1A23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36501C6C-8D38-4A88-9960-8E6A895257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A8D4F7E-E963-4968-8AB2-1CA7F0E2B556}"/>
                </a:ext>
              </a:extLst>
            </p:cNvPr>
            <p:cNvGrpSpPr/>
            <p:nvPr/>
          </p:nvGrpSpPr>
          <p:grpSpPr>
            <a:xfrm>
              <a:off x="2399000" y="483577"/>
              <a:ext cx="858162" cy="449671"/>
              <a:chOff x="805150" y="483577"/>
              <a:chExt cx="858162" cy="449671"/>
            </a:xfrm>
          </p:grpSpPr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CF3ADB34-BBA2-4EA4-8C5E-64A1B2A992DC}"/>
                  </a:ext>
                </a:extLst>
              </p:cNvPr>
              <p:cNvCxnSpPr/>
              <p:nvPr/>
            </p:nvCxnSpPr>
            <p:spPr>
              <a:xfrm flipV="1">
                <a:off x="805150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30B4EA7D-5458-4C5D-91B0-ABCC13E5C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3641" y="483577"/>
                <a:ext cx="449671" cy="449671"/>
              </a:xfrm>
              <a:prstGeom prst="line">
                <a:avLst/>
              </a:prstGeom>
              <a:ln w="76200">
                <a:solidFill>
                  <a:srgbClr val="DE2B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A46DDCA0-F913-4B00-B9DA-0623A1583CB5}"/>
              </a:ext>
            </a:extLst>
          </p:cNvPr>
          <p:cNvGrpSpPr/>
          <p:nvPr/>
        </p:nvGrpSpPr>
        <p:grpSpPr>
          <a:xfrm>
            <a:off x="-1596881" y="1276476"/>
            <a:ext cx="1336406" cy="3630493"/>
            <a:chOff x="-3000533" y="-623238"/>
            <a:chExt cx="2313815" cy="6285731"/>
          </a:xfrm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BD3E73AD-1406-49EB-8E2F-958304DE1863}"/>
                </a:ext>
              </a:extLst>
            </p:cNvPr>
            <p:cNvSpPr/>
            <p:nvPr/>
          </p:nvSpPr>
          <p:spPr>
            <a:xfrm>
              <a:off x="-1691779" y="141816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020DDD02-19A0-4CBD-9AC4-190F1079C3E1}"/>
                </a:ext>
              </a:extLst>
            </p:cNvPr>
            <p:cNvSpPr/>
            <p:nvPr/>
          </p:nvSpPr>
          <p:spPr>
            <a:xfrm>
              <a:off x="-1740891" y="112871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7EEB664B-878B-4588-B4A1-14B8794EED0A}"/>
                </a:ext>
              </a:extLst>
            </p:cNvPr>
            <p:cNvSpPr/>
            <p:nvPr/>
          </p:nvSpPr>
          <p:spPr>
            <a:xfrm>
              <a:off x="-2300303" y="122406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A5C8511A-E043-4290-9294-DA1DFCBFF5B6}"/>
                </a:ext>
              </a:extLst>
            </p:cNvPr>
            <p:cNvSpPr/>
            <p:nvPr/>
          </p:nvSpPr>
          <p:spPr>
            <a:xfrm>
              <a:off x="-3000533" y="112822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371EEA53-F496-45DF-BB87-3E86E1E3B07C}"/>
                </a:ext>
              </a:extLst>
            </p:cNvPr>
            <p:cNvSpPr/>
            <p:nvPr/>
          </p:nvSpPr>
          <p:spPr>
            <a:xfrm>
              <a:off x="-1691779" y="316962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20E1F46-85BC-4636-B8E0-01B309E9C36A}"/>
                </a:ext>
              </a:extLst>
            </p:cNvPr>
            <p:cNvSpPr/>
            <p:nvPr/>
          </p:nvSpPr>
          <p:spPr>
            <a:xfrm>
              <a:off x="-1740891" y="288017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02ACDA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4DD17BBA-51D1-40CE-8ADE-BFAC98A86DFD}"/>
                </a:ext>
              </a:extLst>
            </p:cNvPr>
            <p:cNvSpPr/>
            <p:nvPr/>
          </p:nvSpPr>
          <p:spPr>
            <a:xfrm>
              <a:off x="-2300303" y="297552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68F6090D-8F91-42B8-8A60-14AA3667A103}"/>
                </a:ext>
              </a:extLst>
            </p:cNvPr>
            <p:cNvSpPr/>
            <p:nvPr/>
          </p:nvSpPr>
          <p:spPr>
            <a:xfrm>
              <a:off x="-3000533" y="287968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02ACDA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D356E145-537A-4DEC-B650-B8CA2DE1D3C1}"/>
                </a:ext>
              </a:extLst>
            </p:cNvPr>
            <p:cNvSpPr/>
            <p:nvPr/>
          </p:nvSpPr>
          <p:spPr>
            <a:xfrm>
              <a:off x="-1691779" y="-333292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7 h 741405"/>
                <a:gd name="connsiteX7" fmla="*/ 498269 w 1005061"/>
                <a:gd name="connsiteY7" fmla="*/ 27127 h 741405"/>
                <a:gd name="connsiteX8" fmla="*/ 563260 w 1005061"/>
                <a:gd name="connsiteY8" fmla="*/ 166242 h 741405"/>
                <a:gd name="connsiteX9" fmla="*/ 592507 w 1005061"/>
                <a:gd name="connsiteY9" fmla="*/ 171123 h 741405"/>
                <a:gd name="connsiteX10" fmla="*/ 737115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5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1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7"/>
                  </a:cubicBezTo>
                  <a:cubicBezTo>
                    <a:pt x="478771" y="279"/>
                    <a:pt x="489738" y="8008"/>
                    <a:pt x="498269" y="27127"/>
                  </a:cubicBezTo>
                  <a:cubicBezTo>
                    <a:pt x="518985" y="73905"/>
                    <a:pt x="542138" y="119870"/>
                    <a:pt x="563260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4"/>
                    <a:pt x="688777" y="71871"/>
                    <a:pt x="737115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5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5"/>
                    <a:pt x="792765" y="612469"/>
                    <a:pt x="846384" y="716195"/>
                  </a:cubicBezTo>
                  <a:cubicBezTo>
                    <a:pt x="865069" y="752398"/>
                    <a:pt x="864663" y="752805"/>
                    <a:pt x="822824" y="752805"/>
                  </a:cubicBezTo>
                  <a:cubicBezTo>
                    <a:pt x="761893" y="752805"/>
                    <a:pt x="701369" y="751992"/>
                    <a:pt x="640439" y="753617"/>
                  </a:cubicBezTo>
                  <a:cubicBezTo>
                    <a:pt x="617285" y="754024"/>
                    <a:pt x="603881" y="747109"/>
                    <a:pt x="593726" y="725143"/>
                  </a:cubicBezTo>
                  <a:cubicBezTo>
                    <a:pt x="568948" y="671043"/>
                    <a:pt x="539701" y="618976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2"/>
                    <a:pt x="356504" y="673077"/>
                    <a:pt x="300041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5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A50B76BB-A39E-4D97-8C5B-F2DB63AEF128}"/>
                </a:ext>
              </a:extLst>
            </p:cNvPr>
            <p:cNvSpPr/>
            <p:nvPr/>
          </p:nvSpPr>
          <p:spPr>
            <a:xfrm>
              <a:off x="-1740891" y="-62274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FFFFFF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0760E3C-2466-41BA-A7FA-02604BA7F4C7}"/>
                </a:ext>
              </a:extLst>
            </p:cNvPr>
            <p:cNvSpPr/>
            <p:nvPr/>
          </p:nvSpPr>
          <p:spPr>
            <a:xfrm>
              <a:off x="-2300303" y="-527399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4C7B2CA4-6173-4F6F-806B-2F227EA1FFEF}"/>
                </a:ext>
              </a:extLst>
            </p:cNvPr>
            <p:cNvSpPr/>
            <p:nvPr/>
          </p:nvSpPr>
          <p:spPr>
            <a:xfrm>
              <a:off x="-3000533" y="-623238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FFFFFF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4E96FDF8-03CC-473B-A6A6-9CC408FE26B3}"/>
                </a:ext>
              </a:extLst>
            </p:cNvPr>
            <p:cNvSpPr/>
            <p:nvPr/>
          </p:nvSpPr>
          <p:spPr>
            <a:xfrm>
              <a:off x="-1691779" y="4921088"/>
              <a:ext cx="1005061" cy="741405"/>
            </a:xfrm>
            <a:custGeom>
              <a:avLst/>
              <a:gdLst>
                <a:gd name="connsiteX0" fmla="*/ 670 w 1005061"/>
                <a:gd name="connsiteY0" fmla="*/ 752805 h 741405"/>
                <a:gd name="connsiteX1" fmla="*/ 127406 w 1005061"/>
                <a:gd name="connsiteY1" fmla="*/ 625486 h 741405"/>
                <a:gd name="connsiteX2" fmla="*/ 378439 w 1005061"/>
                <a:gd name="connsiteY2" fmla="*/ 381424 h 741405"/>
                <a:gd name="connsiteX3" fmla="*/ 389000 w 1005061"/>
                <a:gd name="connsiteY3" fmla="*/ 322849 h 741405"/>
                <a:gd name="connsiteX4" fmla="*/ 248860 w 1005061"/>
                <a:gd name="connsiteY4" fmla="*/ 33228 h 741405"/>
                <a:gd name="connsiteX5" fmla="*/ 268358 w 1005061"/>
                <a:gd name="connsiteY5" fmla="*/ 1093 h 741405"/>
                <a:gd name="connsiteX6" fmla="*/ 457648 w 1005061"/>
                <a:gd name="connsiteY6" fmla="*/ 686 h 741405"/>
                <a:gd name="connsiteX7" fmla="*/ 498268 w 1005061"/>
                <a:gd name="connsiteY7" fmla="*/ 27126 h 741405"/>
                <a:gd name="connsiteX8" fmla="*/ 563261 w 1005061"/>
                <a:gd name="connsiteY8" fmla="*/ 166242 h 741405"/>
                <a:gd name="connsiteX9" fmla="*/ 592507 w 1005061"/>
                <a:gd name="connsiteY9" fmla="*/ 171123 h 741405"/>
                <a:gd name="connsiteX10" fmla="*/ 737116 w 1005061"/>
                <a:gd name="connsiteY10" fmla="*/ 22245 h 741405"/>
                <a:gd name="connsiteX11" fmla="*/ 772455 w 1005061"/>
                <a:gd name="connsiteY11" fmla="*/ 1500 h 741405"/>
                <a:gd name="connsiteX12" fmla="*/ 1022676 w 1005061"/>
                <a:gd name="connsiteY12" fmla="*/ 1500 h 741405"/>
                <a:gd name="connsiteX13" fmla="*/ 960933 w 1005061"/>
                <a:gd name="connsiteY13" fmla="*/ 72278 h 741405"/>
                <a:gd name="connsiteX14" fmla="*/ 692027 w 1005061"/>
                <a:gd name="connsiteY14" fmla="*/ 344001 h 741405"/>
                <a:gd name="connsiteX15" fmla="*/ 684715 w 1005061"/>
                <a:gd name="connsiteY15" fmla="*/ 405423 h 741405"/>
                <a:gd name="connsiteX16" fmla="*/ 846384 w 1005061"/>
                <a:gd name="connsiteY16" fmla="*/ 716195 h 741405"/>
                <a:gd name="connsiteX17" fmla="*/ 822824 w 1005061"/>
                <a:gd name="connsiteY17" fmla="*/ 752804 h 741405"/>
                <a:gd name="connsiteX18" fmla="*/ 640439 w 1005061"/>
                <a:gd name="connsiteY18" fmla="*/ 753617 h 741405"/>
                <a:gd name="connsiteX19" fmla="*/ 593726 w 1005061"/>
                <a:gd name="connsiteY19" fmla="*/ 725143 h 741405"/>
                <a:gd name="connsiteX20" fmla="*/ 514923 w 1005061"/>
                <a:gd name="connsiteY20" fmla="*/ 564469 h 741405"/>
                <a:gd name="connsiteX21" fmla="*/ 471053 w 1005061"/>
                <a:gd name="connsiteY21" fmla="*/ 558774 h 741405"/>
                <a:gd name="connsiteX22" fmla="*/ 300042 w 1005061"/>
                <a:gd name="connsiteY22" fmla="*/ 731245 h 741405"/>
                <a:gd name="connsiteX23" fmla="*/ 246829 w 1005061"/>
                <a:gd name="connsiteY23" fmla="*/ 753210 h 741405"/>
                <a:gd name="connsiteX24" fmla="*/ 670 w 1005061"/>
                <a:gd name="connsiteY24" fmla="*/ 752803 h 7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05061" h="741405">
                  <a:moveTo>
                    <a:pt x="670" y="752805"/>
                  </a:moveTo>
                  <a:cubicBezTo>
                    <a:pt x="47384" y="706026"/>
                    <a:pt x="87192" y="665349"/>
                    <a:pt x="127406" y="625486"/>
                  </a:cubicBezTo>
                  <a:cubicBezTo>
                    <a:pt x="210677" y="543725"/>
                    <a:pt x="293949" y="461964"/>
                    <a:pt x="378439" y="381424"/>
                  </a:cubicBezTo>
                  <a:cubicBezTo>
                    <a:pt x="397936" y="362712"/>
                    <a:pt x="401186" y="347662"/>
                    <a:pt x="389000" y="322849"/>
                  </a:cubicBezTo>
                  <a:cubicBezTo>
                    <a:pt x="341474" y="226851"/>
                    <a:pt x="296386" y="129633"/>
                    <a:pt x="248860" y="33228"/>
                  </a:cubicBezTo>
                  <a:cubicBezTo>
                    <a:pt x="236674" y="8822"/>
                    <a:pt x="239111" y="280"/>
                    <a:pt x="268358" y="1093"/>
                  </a:cubicBezTo>
                  <a:cubicBezTo>
                    <a:pt x="331319" y="2313"/>
                    <a:pt x="394687" y="1906"/>
                    <a:pt x="457648" y="686"/>
                  </a:cubicBezTo>
                  <a:cubicBezTo>
                    <a:pt x="478771" y="279"/>
                    <a:pt x="489738" y="8008"/>
                    <a:pt x="498268" y="27126"/>
                  </a:cubicBezTo>
                  <a:cubicBezTo>
                    <a:pt x="518985" y="73905"/>
                    <a:pt x="542138" y="119870"/>
                    <a:pt x="563261" y="166242"/>
                  </a:cubicBezTo>
                  <a:cubicBezTo>
                    <a:pt x="571791" y="185360"/>
                    <a:pt x="578290" y="186174"/>
                    <a:pt x="592507" y="171123"/>
                  </a:cubicBezTo>
                  <a:cubicBezTo>
                    <a:pt x="640033" y="120683"/>
                    <a:pt x="688777" y="71871"/>
                    <a:pt x="737116" y="22245"/>
                  </a:cubicBezTo>
                  <a:cubicBezTo>
                    <a:pt x="746864" y="11669"/>
                    <a:pt x="755801" y="1500"/>
                    <a:pt x="772455" y="1500"/>
                  </a:cubicBezTo>
                  <a:cubicBezTo>
                    <a:pt x="854508" y="1907"/>
                    <a:pt x="936561" y="1500"/>
                    <a:pt x="1022676" y="1500"/>
                  </a:cubicBezTo>
                  <a:cubicBezTo>
                    <a:pt x="1007240" y="32821"/>
                    <a:pt x="981649" y="50719"/>
                    <a:pt x="960933" y="72278"/>
                  </a:cubicBezTo>
                  <a:cubicBezTo>
                    <a:pt x="871974" y="163395"/>
                    <a:pt x="783016" y="254918"/>
                    <a:pt x="692027" y="344001"/>
                  </a:cubicBezTo>
                  <a:cubicBezTo>
                    <a:pt x="670092" y="365559"/>
                    <a:pt x="672123" y="381423"/>
                    <a:pt x="684715" y="405423"/>
                  </a:cubicBezTo>
                  <a:cubicBezTo>
                    <a:pt x="739553" y="508336"/>
                    <a:pt x="792765" y="612469"/>
                    <a:pt x="846384" y="716195"/>
                  </a:cubicBezTo>
                  <a:cubicBezTo>
                    <a:pt x="865069" y="752398"/>
                    <a:pt x="864663" y="752804"/>
                    <a:pt x="822824" y="752804"/>
                  </a:cubicBezTo>
                  <a:cubicBezTo>
                    <a:pt x="761894" y="752804"/>
                    <a:pt x="701369" y="751992"/>
                    <a:pt x="640439" y="753617"/>
                  </a:cubicBezTo>
                  <a:cubicBezTo>
                    <a:pt x="617286" y="754025"/>
                    <a:pt x="603881" y="747109"/>
                    <a:pt x="593726" y="725143"/>
                  </a:cubicBezTo>
                  <a:cubicBezTo>
                    <a:pt x="568948" y="671043"/>
                    <a:pt x="539701" y="618977"/>
                    <a:pt x="514923" y="564469"/>
                  </a:cubicBezTo>
                  <a:cubicBezTo>
                    <a:pt x="501518" y="534775"/>
                    <a:pt x="490957" y="538029"/>
                    <a:pt x="471053" y="558774"/>
                  </a:cubicBezTo>
                  <a:cubicBezTo>
                    <a:pt x="414997" y="616943"/>
                    <a:pt x="356504" y="673077"/>
                    <a:pt x="300042" y="731245"/>
                  </a:cubicBezTo>
                  <a:cubicBezTo>
                    <a:pt x="284606" y="746702"/>
                    <a:pt x="268764" y="753617"/>
                    <a:pt x="246829" y="753210"/>
                  </a:cubicBezTo>
                  <a:cubicBezTo>
                    <a:pt x="168026" y="751990"/>
                    <a:pt x="89629" y="752803"/>
                    <a:pt x="670" y="752803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28FF1937-CF6D-4EBE-8CD7-CCF62DC6AEFA}"/>
                </a:ext>
              </a:extLst>
            </p:cNvPr>
            <p:cNvSpPr/>
            <p:nvPr/>
          </p:nvSpPr>
          <p:spPr>
            <a:xfrm>
              <a:off x="-1740891" y="4631635"/>
              <a:ext cx="608327" cy="820842"/>
            </a:xfrm>
            <a:custGeom>
              <a:avLst/>
              <a:gdLst>
                <a:gd name="connsiteX0" fmla="*/ 616029 w 608326"/>
                <a:gd name="connsiteY0" fmla="*/ 87568 h 820841"/>
                <a:gd name="connsiteX1" fmla="*/ 561598 w 608326"/>
                <a:gd name="connsiteY1" fmla="*/ 187227 h 820841"/>
                <a:gd name="connsiteX2" fmla="*/ 551443 w 608326"/>
                <a:gd name="connsiteY2" fmla="*/ 190481 h 820841"/>
                <a:gd name="connsiteX3" fmla="*/ 488076 w 608326"/>
                <a:gd name="connsiteY3" fmla="*/ 165261 h 820841"/>
                <a:gd name="connsiteX4" fmla="*/ 365809 w 608326"/>
                <a:gd name="connsiteY4" fmla="*/ 142482 h 820841"/>
                <a:gd name="connsiteX5" fmla="*/ 282943 w 608326"/>
                <a:gd name="connsiteY5" fmla="*/ 177058 h 820841"/>
                <a:gd name="connsiteX6" fmla="*/ 194797 w 608326"/>
                <a:gd name="connsiteY6" fmla="*/ 350749 h 820841"/>
                <a:gd name="connsiteX7" fmla="*/ 186267 w 608326"/>
                <a:gd name="connsiteY7" fmla="*/ 428442 h 820841"/>
                <a:gd name="connsiteX8" fmla="*/ 246385 w 608326"/>
                <a:gd name="connsiteY8" fmla="*/ 637928 h 820841"/>
                <a:gd name="connsiteX9" fmla="*/ 335344 w 608326"/>
                <a:gd name="connsiteY9" fmla="*/ 705046 h 820841"/>
                <a:gd name="connsiteX10" fmla="*/ 211452 w 608326"/>
                <a:gd name="connsiteY10" fmla="*/ 826263 h 820841"/>
                <a:gd name="connsiteX11" fmla="*/ 147678 w 608326"/>
                <a:gd name="connsiteY11" fmla="*/ 784773 h 820841"/>
                <a:gd name="connsiteX12" fmla="*/ 13631 w 608326"/>
                <a:gd name="connsiteY12" fmla="*/ 552507 h 820841"/>
                <a:gd name="connsiteX13" fmla="*/ 2258 w 608326"/>
                <a:gd name="connsiteY13" fmla="*/ 471559 h 820841"/>
                <a:gd name="connsiteX14" fmla="*/ 31910 w 608326"/>
                <a:gd name="connsiteY14" fmla="*/ 256378 h 820841"/>
                <a:gd name="connsiteX15" fmla="*/ 107870 w 608326"/>
                <a:gd name="connsiteY15" fmla="*/ 121737 h 820841"/>
                <a:gd name="connsiteX16" fmla="*/ 293505 w 608326"/>
                <a:gd name="connsiteY16" fmla="*/ 8655 h 820841"/>
                <a:gd name="connsiteX17" fmla="*/ 370277 w 608326"/>
                <a:gd name="connsiteY17" fmla="*/ 926 h 820841"/>
                <a:gd name="connsiteX18" fmla="*/ 611967 w 608326"/>
                <a:gd name="connsiteY18" fmla="*/ 73331 h 820841"/>
                <a:gd name="connsiteX19" fmla="*/ 616029 w 608326"/>
                <a:gd name="connsiteY19" fmla="*/ 87568 h 82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8326" h="820841">
                  <a:moveTo>
                    <a:pt x="616029" y="87568"/>
                  </a:moveTo>
                  <a:cubicBezTo>
                    <a:pt x="597750" y="120924"/>
                    <a:pt x="579471" y="153872"/>
                    <a:pt x="561598" y="187227"/>
                  </a:cubicBezTo>
                  <a:cubicBezTo>
                    <a:pt x="558755" y="192515"/>
                    <a:pt x="557536" y="193329"/>
                    <a:pt x="551443" y="190481"/>
                  </a:cubicBezTo>
                  <a:cubicBezTo>
                    <a:pt x="530727" y="181532"/>
                    <a:pt x="509604" y="172583"/>
                    <a:pt x="488076" y="165261"/>
                  </a:cubicBezTo>
                  <a:cubicBezTo>
                    <a:pt x="448674" y="151838"/>
                    <a:pt x="408054" y="140042"/>
                    <a:pt x="365809" y="142482"/>
                  </a:cubicBezTo>
                  <a:cubicBezTo>
                    <a:pt x="334937" y="144109"/>
                    <a:pt x="306909" y="155499"/>
                    <a:pt x="282943" y="177058"/>
                  </a:cubicBezTo>
                  <a:cubicBezTo>
                    <a:pt x="230949" y="223836"/>
                    <a:pt x="207796" y="284445"/>
                    <a:pt x="194797" y="350749"/>
                  </a:cubicBezTo>
                  <a:cubicBezTo>
                    <a:pt x="189517" y="376375"/>
                    <a:pt x="186267" y="402815"/>
                    <a:pt x="186267" y="428442"/>
                  </a:cubicBezTo>
                  <a:cubicBezTo>
                    <a:pt x="187080" y="503288"/>
                    <a:pt x="201297" y="575693"/>
                    <a:pt x="246385" y="637928"/>
                  </a:cubicBezTo>
                  <a:cubicBezTo>
                    <a:pt x="271570" y="672097"/>
                    <a:pt x="300410" y="694876"/>
                    <a:pt x="335344" y="705046"/>
                  </a:cubicBezTo>
                  <a:cubicBezTo>
                    <a:pt x="293911" y="745316"/>
                    <a:pt x="252478" y="785586"/>
                    <a:pt x="211452" y="826263"/>
                  </a:cubicBezTo>
                  <a:cubicBezTo>
                    <a:pt x="188704" y="815280"/>
                    <a:pt x="167582" y="801450"/>
                    <a:pt x="147678" y="784773"/>
                  </a:cubicBezTo>
                  <a:cubicBezTo>
                    <a:pt x="74562" y="723350"/>
                    <a:pt x="35972" y="642403"/>
                    <a:pt x="13631" y="552507"/>
                  </a:cubicBezTo>
                  <a:cubicBezTo>
                    <a:pt x="6726" y="526067"/>
                    <a:pt x="4695" y="498813"/>
                    <a:pt x="2258" y="471559"/>
                  </a:cubicBezTo>
                  <a:cubicBezTo>
                    <a:pt x="-3835" y="397527"/>
                    <a:pt x="7944" y="325936"/>
                    <a:pt x="31910" y="256378"/>
                  </a:cubicBezTo>
                  <a:cubicBezTo>
                    <a:pt x="48971" y="206752"/>
                    <a:pt x="74968" y="162414"/>
                    <a:pt x="107870" y="121737"/>
                  </a:cubicBezTo>
                  <a:cubicBezTo>
                    <a:pt x="156614" y="61535"/>
                    <a:pt x="219170" y="24926"/>
                    <a:pt x="293505" y="8655"/>
                  </a:cubicBezTo>
                  <a:cubicBezTo>
                    <a:pt x="318283" y="2960"/>
                    <a:pt x="344280" y="-294"/>
                    <a:pt x="370277" y="926"/>
                  </a:cubicBezTo>
                  <a:cubicBezTo>
                    <a:pt x="457610" y="3367"/>
                    <a:pt x="538038" y="26960"/>
                    <a:pt x="611967" y="73331"/>
                  </a:cubicBezTo>
                  <a:cubicBezTo>
                    <a:pt x="619279" y="77806"/>
                    <a:pt x="618873" y="82280"/>
                    <a:pt x="616029" y="87568"/>
                  </a:cubicBezTo>
                  <a:close/>
                </a:path>
              </a:pathLst>
            </a:custGeom>
            <a:solidFill>
              <a:srgbClr val="1C2145"/>
            </a:solidFill>
            <a:ln w="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162B826A-4E3D-4561-B3AF-B025F0AF2A05}"/>
                </a:ext>
              </a:extLst>
            </p:cNvPr>
            <p:cNvSpPr/>
            <p:nvPr/>
          </p:nvSpPr>
          <p:spPr>
            <a:xfrm>
              <a:off x="-2300303" y="4726981"/>
              <a:ext cx="502531" cy="635490"/>
            </a:xfrm>
            <a:custGeom>
              <a:avLst/>
              <a:gdLst>
                <a:gd name="connsiteX0" fmla="*/ 335415 w 502530"/>
                <a:gd name="connsiteY0" fmla="*/ 350587 h 635490"/>
                <a:gd name="connsiteX1" fmla="*/ 178621 w 502530"/>
                <a:gd name="connsiteY1" fmla="*/ 350587 h 635490"/>
                <a:gd name="connsiteX2" fmla="*/ 162373 w 502530"/>
                <a:gd name="connsiteY2" fmla="*/ 367671 h 635490"/>
                <a:gd name="connsiteX3" fmla="*/ 241582 w 502530"/>
                <a:gd name="connsiteY3" fmla="*/ 517363 h 635490"/>
                <a:gd name="connsiteX4" fmla="*/ 320792 w 502530"/>
                <a:gd name="connsiteY4" fmla="*/ 532413 h 635490"/>
                <a:gd name="connsiteX5" fmla="*/ 465400 w 502530"/>
                <a:gd name="connsiteY5" fmla="*/ 480754 h 635490"/>
                <a:gd name="connsiteX6" fmla="*/ 484897 w 502530"/>
                <a:gd name="connsiteY6" fmla="*/ 486042 h 635490"/>
                <a:gd name="connsiteX7" fmla="*/ 523893 w 502530"/>
                <a:gd name="connsiteY7" fmla="*/ 564141 h 635490"/>
                <a:gd name="connsiteX8" fmla="*/ 518612 w 502530"/>
                <a:gd name="connsiteY8" fmla="*/ 581226 h 635490"/>
                <a:gd name="connsiteX9" fmla="*/ 384565 w 502530"/>
                <a:gd name="connsiteY9" fmla="*/ 643055 h 635490"/>
                <a:gd name="connsiteX10" fmla="*/ 159529 w 502530"/>
                <a:gd name="connsiteY10" fmla="*/ 632072 h 635490"/>
                <a:gd name="connsiteX11" fmla="*/ 75852 w 502530"/>
                <a:gd name="connsiteY11" fmla="*/ 565362 h 635490"/>
                <a:gd name="connsiteX12" fmla="*/ 3548 w 502530"/>
                <a:gd name="connsiteY12" fmla="*/ 388417 h 635490"/>
                <a:gd name="connsiteX13" fmla="*/ 5579 w 502530"/>
                <a:gd name="connsiteY13" fmla="*/ 263945 h 635490"/>
                <a:gd name="connsiteX14" fmla="*/ 44980 w 502530"/>
                <a:gd name="connsiteY14" fmla="*/ 133372 h 635490"/>
                <a:gd name="connsiteX15" fmla="*/ 205430 w 502530"/>
                <a:gd name="connsiteY15" fmla="*/ 6866 h 635490"/>
                <a:gd name="connsiteX16" fmla="*/ 406906 w 502530"/>
                <a:gd name="connsiteY16" fmla="*/ 42662 h 635490"/>
                <a:gd name="connsiteX17" fmla="*/ 491803 w 502530"/>
                <a:gd name="connsiteY17" fmla="*/ 172829 h 635490"/>
                <a:gd name="connsiteX18" fmla="*/ 511707 w 502530"/>
                <a:gd name="connsiteY18" fmla="*/ 333910 h 635490"/>
                <a:gd name="connsiteX19" fmla="*/ 493427 w 502530"/>
                <a:gd name="connsiteY19" fmla="*/ 350994 h 635490"/>
                <a:gd name="connsiteX20" fmla="*/ 335415 w 502530"/>
                <a:gd name="connsiteY20" fmla="*/ 350587 h 635490"/>
                <a:gd name="connsiteX21" fmla="*/ 350444 w 502530"/>
                <a:gd name="connsiteY21" fmla="*/ 228963 h 635490"/>
                <a:gd name="connsiteX22" fmla="*/ 322416 w 502530"/>
                <a:gd name="connsiteY22" fmla="*/ 152083 h 635490"/>
                <a:gd name="connsiteX23" fmla="*/ 224928 w 502530"/>
                <a:gd name="connsiteY23" fmla="*/ 132558 h 635490"/>
                <a:gd name="connsiteX24" fmla="*/ 172528 w 502530"/>
                <a:gd name="connsiteY24" fmla="*/ 219607 h 635490"/>
                <a:gd name="connsiteX25" fmla="*/ 180652 w 502530"/>
                <a:gd name="connsiteY25" fmla="*/ 229370 h 635490"/>
                <a:gd name="connsiteX26" fmla="*/ 350444 w 502530"/>
                <a:gd name="connsiteY26" fmla="*/ 228963 h 63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2530" h="635490">
                  <a:moveTo>
                    <a:pt x="335415" y="350587"/>
                  </a:moveTo>
                  <a:cubicBezTo>
                    <a:pt x="283015" y="350587"/>
                    <a:pt x="230615" y="351401"/>
                    <a:pt x="178621" y="350587"/>
                  </a:cubicBezTo>
                  <a:cubicBezTo>
                    <a:pt x="164810" y="350180"/>
                    <a:pt x="161154" y="354655"/>
                    <a:pt x="162373" y="367671"/>
                  </a:cubicBezTo>
                  <a:cubicBezTo>
                    <a:pt x="168059" y="428687"/>
                    <a:pt x="184714" y="483601"/>
                    <a:pt x="241582" y="517363"/>
                  </a:cubicBezTo>
                  <a:cubicBezTo>
                    <a:pt x="265548" y="532007"/>
                    <a:pt x="292764" y="536074"/>
                    <a:pt x="320792" y="532413"/>
                  </a:cubicBezTo>
                  <a:cubicBezTo>
                    <a:pt x="372785" y="525092"/>
                    <a:pt x="419499" y="504346"/>
                    <a:pt x="465400" y="480754"/>
                  </a:cubicBezTo>
                  <a:cubicBezTo>
                    <a:pt x="474742" y="475872"/>
                    <a:pt x="480023" y="475466"/>
                    <a:pt x="484897" y="486042"/>
                  </a:cubicBezTo>
                  <a:cubicBezTo>
                    <a:pt x="497083" y="512482"/>
                    <a:pt x="510488" y="538108"/>
                    <a:pt x="523893" y="564141"/>
                  </a:cubicBezTo>
                  <a:cubicBezTo>
                    <a:pt x="527955" y="572277"/>
                    <a:pt x="527142" y="575938"/>
                    <a:pt x="518612" y="581226"/>
                  </a:cubicBezTo>
                  <a:cubicBezTo>
                    <a:pt x="476367" y="607666"/>
                    <a:pt x="433716" y="631665"/>
                    <a:pt x="384565" y="643055"/>
                  </a:cubicBezTo>
                  <a:cubicBezTo>
                    <a:pt x="308199" y="660546"/>
                    <a:pt x="233052" y="663393"/>
                    <a:pt x="159529" y="632072"/>
                  </a:cubicBezTo>
                  <a:cubicBezTo>
                    <a:pt x="125814" y="617835"/>
                    <a:pt x="99005" y="593429"/>
                    <a:pt x="75852" y="565362"/>
                  </a:cubicBezTo>
                  <a:cubicBezTo>
                    <a:pt x="33200" y="513702"/>
                    <a:pt x="10453" y="453500"/>
                    <a:pt x="3548" y="388417"/>
                  </a:cubicBezTo>
                  <a:cubicBezTo>
                    <a:pt x="-921" y="347333"/>
                    <a:pt x="-514" y="305436"/>
                    <a:pt x="5579" y="263945"/>
                  </a:cubicBezTo>
                  <a:cubicBezTo>
                    <a:pt x="12890" y="218794"/>
                    <a:pt x="24264" y="174862"/>
                    <a:pt x="44980" y="133372"/>
                  </a:cubicBezTo>
                  <a:cubicBezTo>
                    <a:pt x="79101" y="66661"/>
                    <a:pt x="131095" y="20696"/>
                    <a:pt x="205430" y="6866"/>
                  </a:cubicBezTo>
                  <a:cubicBezTo>
                    <a:pt x="275703" y="-6150"/>
                    <a:pt x="345570" y="-1269"/>
                    <a:pt x="406906" y="42662"/>
                  </a:cubicBezTo>
                  <a:cubicBezTo>
                    <a:pt x="451589" y="74797"/>
                    <a:pt x="477179" y="120762"/>
                    <a:pt x="491803" y="172829"/>
                  </a:cubicBezTo>
                  <a:cubicBezTo>
                    <a:pt x="506426" y="225302"/>
                    <a:pt x="511707" y="279402"/>
                    <a:pt x="511707" y="333910"/>
                  </a:cubicBezTo>
                  <a:cubicBezTo>
                    <a:pt x="511707" y="348960"/>
                    <a:pt x="506832" y="351401"/>
                    <a:pt x="493427" y="350994"/>
                  </a:cubicBezTo>
                  <a:cubicBezTo>
                    <a:pt x="441027" y="350180"/>
                    <a:pt x="388221" y="350587"/>
                    <a:pt x="335415" y="350587"/>
                  </a:cubicBezTo>
                  <a:close/>
                  <a:moveTo>
                    <a:pt x="350444" y="228963"/>
                  </a:moveTo>
                  <a:cubicBezTo>
                    <a:pt x="346382" y="200489"/>
                    <a:pt x="338665" y="174862"/>
                    <a:pt x="322416" y="152083"/>
                  </a:cubicBezTo>
                  <a:cubicBezTo>
                    <a:pt x="301700" y="122389"/>
                    <a:pt x="255393" y="113440"/>
                    <a:pt x="224928" y="132558"/>
                  </a:cubicBezTo>
                  <a:cubicBezTo>
                    <a:pt x="192838" y="153304"/>
                    <a:pt x="181058" y="185438"/>
                    <a:pt x="172528" y="219607"/>
                  </a:cubicBezTo>
                  <a:cubicBezTo>
                    <a:pt x="170497" y="226115"/>
                    <a:pt x="173340" y="229370"/>
                    <a:pt x="180652" y="229370"/>
                  </a:cubicBezTo>
                  <a:cubicBezTo>
                    <a:pt x="237114" y="228963"/>
                    <a:pt x="293170" y="228963"/>
                    <a:pt x="350444" y="228963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F6475FE-389E-4C7F-82B7-C34AED8EDFBC}"/>
                </a:ext>
              </a:extLst>
            </p:cNvPr>
            <p:cNvSpPr/>
            <p:nvPr/>
          </p:nvSpPr>
          <p:spPr>
            <a:xfrm>
              <a:off x="-3000533" y="4631142"/>
              <a:ext cx="634776" cy="847320"/>
            </a:xfrm>
            <a:custGeom>
              <a:avLst/>
              <a:gdLst>
                <a:gd name="connsiteX0" fmla="*/ 651377 w 634775"/>
                <a:gd name="connsiteY0" fmla="*/ 470018 h 847320"/>
                <a:gd name="connsiteX1" fmla="*/ 652189 w 634775"/>
                <a:gd name="connsiteY1" fmla="*/ 676251 h 847320"/>
                <a:gd name="connsiteX2" fmla="*/ 624568 w 634775"/>
                <a:gd name="connsiteY2" fmla="*/ 734012 h 847320"/>
                <a:gd name="connsiteX3" fmla="*/ 528704 w 634775"/>
                <a:gd name="connsiteY3" fmla="*/ 797468 h 847320"/>
                <a:gd name="connsiteX4" fmla="*/ 365817 w 634775"/>
                <a:gd name="connsiteY4" fmla="*/ 847094 h 847320"/>
                <a:gd name="connsiteX5" fmla="*/ 271172 w 634775"/>
                <a:gd name="connsiteY5" fmla="*/ 853196 h 847320"/>
                <a:gd name="connsiteX6" fmla="*/ 113565 w 634775"/>
                <a:gd name="connsiteY6" fmla="*/ 797061 h 847320"/>
                <a:gd name="connsiteX7" fmla="*/ 5922 w 634775"/>
                <a:gd name="connsiteY7" fmla="*/ 627845 h 847320"/>
                <a:gd name="connsiteX8" fmla="*/ 9171 w 634775"/>
                <a:gd name="connsiteY8" fmla="*/ 508661 h 847320"/>
                <a:gd name="connsiteX9" fmla="*/ 77413 w 634775"/>
                <a:gd name="connsiteY9" fmla="*/ 388257 h 847320"/>
                <a:gd name="connsiteX10" fmla="*/ 229739 w 634775"/>
                <a:gd name="connsiteY10" fmla="*/ 312191 h 847320"/>
                <a:gd name="connsiteX11" fmla="*/ 449088 w 634775"/>
                <a:gd name="connsiteY11" fmla="*/ 305683 h 847320"/>
                <a:gd name="connsiteX12" fmla="*/ 464930 w 634775"/>
                <a:gd name="connsiteY12" fmla="*/ 305683 h 847320"/>
                <a:gd name="connsiteX13" fmla="*/ 472242 w 634775"/>
                <a:gd name="connsiteY13" fmla="*/ 299581 h 847320"/>
                <a:gd name="connsiteX14" fmla="*/ 462087 w 634775"/>
                <a:gd name="connsiteY14" fmla="*/ 214566 h 847320"/>
                <a:gd name="connsiteX15" fmla="*/ 359318 w 634775"/>
                <a:gd name="connsiteY15" fmla="*/ 145822 h 847320"/>
                <a:gd name="connsiteX16" fmla="*/ 188306 w 634775"/>
                <a:gd name="connsiteY16" fmla="*/ 177144 h 847320"/>
                <a:gd name="connsiteX17" fmla="*/ 133469 w 634775"/>
                <a:gd name="connsiteY17" fmla="*/ 203177 h 847320"/>
                <a:gd name="connsiteX18" fmla="*/ 120064 w 634775"/>
                <a:gd name="connsiteY18" fmla="*/ 200330 h 847320"/>
                <a:gd name="connsiteX19" fmla="*/ 70101 w 634775"/>
                <a:gd name="connsiteY19" fmla="*/ 88061 h 847320"/>
                <a:gd name="connsiteX20" fmla="*/ 74570 w 634775"/>
                <a:gd name="connsiteY20" fmla="*/ 80739 h 847320"/>
                <a:gd name="connsiteX21" fmla="*/ 268734 w 634775"/>
                <a:gd name="connsiteY21" fmla="*/ 8334 h 847320"/>
                <a:gd name="connsiteX22" fmla="*/ 401563 w 634775"/>
                <a:gd name="connsiteY22" fmla="*/ 2232 h 847320"/>
                <a:gd name="connsiteX23" fmla="*/ 555107 w 634775"/>
                <a:gd name="connsiteY23" fmla="*/ 60401 h 847320"/>
                <a:gd name="connsiteX24" fmla="*/ 647315 w 634775"/>
                <a:gd name="connsiteY24" fmla="*/ 208465 h 847320"/>
                <a:gd name="connsiteX25" fmla="*/ 650971 w 634775"/>
                <a:gd name="connsiteY25" fmla="*/ 249142 h 847320"/>
                <a:gd name="connsiteX26" fmla="*/ 651377 w 634775"/>
                <a:gd name="connsiteY26" fmla="*/ 470018 h 847320"/>
                <a:gd name="connsiteX27" fmla="*/ 468992 w 634775"/>
                <a:gd name="connsiteY27" fmla="*/ 558694 h 847320"/>
                <a:gd name="connsiteX28" fmla="*/ 468992 w 634775"/>
                <a:gd name="connsiteY28" fmla="*/ 459442 h 847320"/>
                <a:gd name="connsiteX29" fmla="*/ 455994 w 634775"/>
                <a:gd name="connsiteY29" fmla="*/ 446426 h 847320"/>
                <a:gd name="connsiteX30" fmla="*/ 312198 w 634775"/>
                <a:gd name="connsiteY30" fmla="*/ 446832 h 847320"/>
                <a:gd name="connsiteX31" fmla="*/ 226489 w 634775"/>
                <a:gd name="connsiteY31" fmla="*/ 483035 h 847320"/>
                <a:gd name="connsiteX32" fmla="*/ 200086 w 634775"/>
                <a:gd name="connsiteY32" fmla="*/ 616862 h 847320"/>
                <a:gd name="connsiteX33" fmla="*/ 338601 w 634775"/>
                <a:gd name="connsiteY33" fmla="*/ 714487 h 847320"/>
                <a:gd name="connsiteX34" fmla="*/ 462087 w 634775"/>
                <a:gd name="connsiteY34" fmla="*/ 672590 h 847320"/>
                <a:gd name="connsiteX35" fmla="*/ 468992 w 634775"/>
                <a:gd name="connsiteY35" fmla="*/ 656319 h 847320"/>
                <a:gd name="connsiteX36" fmla="*/ 468992 w 634775"/>
                <a:gd name="connsiteY36" fmla="*/ 558694 h 84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4775" h="847320">
                  <a:moveTo>
                    <a:pt x="651377" y="470018"/>
                  </a:moveTo>
                  <a:cubicBezTo>
                    <a:pt x="651377" y="538762"/>
                    <a:pt x="649752" y="607507"/>
                    <a:pt x="652189" y="676251"/>
                  </a:cubicBezTo>
                  <a:cubicBezTo>
                    <a:pt x="653002" y="702691"/>
                    <a:pt x="642847" y="719368"/>
                    <a:pt x="624568" y="734012"/>
                  </a:cubicBezTo>
                  <a:cubicBezTo>
                    <a:pt x="594509" y="758418"/>
                    <a:pt x="563231" y="780384"/>
                    <a:pt x="528704" y="797468"/>
                  </a:cubicBezTo>
                  <a:cubicBezTo>
                    <a:pt x="477116" y="823095"/>
                    <a:pt x="423091" y="840179"/>
                    <a:pt x="365817" y="847094"/>
                  </a:cubicBezTo>
                  <a:cubicBezTo>
                    <a:pt x="334133" y="850755"/>
                    <a:pt x="302855" y="854009"/>
                    <a:pt x="271172" y="853196"/>
                  </a:cubicBezTo>
                  <a:cubicBezTo>
                    <a:pt x="212679" y="851162"/>
                    <a:pt x="160278" y="832044"/>
                    <a:pt x="113565" y="797061"/>
                  </a:cubicBezTo>
                  <a:cubicBezTo>
                    <a:pt x="56697" y="754351"/>
                    <a:pt x="20951" y="696996"/>
                    <a:pt x="5922" y="627845"/>
                  </a:cubicBezTo>
                  <a:cubicBezTo>
                    <a:pt x="-2609" y="588388"/>
                    <a:pt x="-578" y="547711"/>
                    <a:pt x="9171" y="508661"/>
                  </a:cubicBezTo>
                  <a:cubicBezTo>
                    <a:pt x="20951" y="462696"/>
                    <a:pt x="42886" y="422019"/>
                    <a:pt x="77413" y="388257"/>
                  </a:cubicBezTo>
                  <a:cubicBezTo>
                    <a:pt x="120064" y="345953"/>
                    <a:pt x="171652" y="322361"/>
                    <a:pt x="229739" y="312191"/>
                  </a:cubicBezTo>
                  <a:cubicBezTo>
                    <a:pt x="302449" y="299581"/>
                    <a:pt x="375972" y="308124"/>
                    <a:pt x="449088" y="305683"/>
                  </a:cubicBezTo>
                  <a:cubicBezTo>
                    <a:pt x="454504" y="305683"/>
                    <a:pt x="459785" y="305683"/>
                    <a:pt x="464930" y="305683"/>
                  </a:cubicBezTo>
                  <a:cubicBezTo>
                    <a:pt x="469398" y="305683"/>
                    <a:pt x="472242" y="304869"/>
                    <a:pt x="472242" y="299581"/>
                  </a:cubicBezTo>
                  <a:cubicBezTo>
                    <a:pt x="470617" y="271108"/>
                    <a:pt x="477522" y="241413"/>
                    <a:pt x="462087" y="214566"/>
                  </a:cubicBezTo>
                  <a:cubicBezTo>
                    <a:pt x="438933" y="174703"/>
                    <a:pt x="404406" y="151924"/>
                    <a:pt x="359318" y="145822"/>
                  </a:cubicBezTo>
                  <a:cubicBezTo>
                    <a:pt x="299200" y="137687"/>
                    <a:pt x="243144" y="153958"/>
                    <a:pt x="188306" y="177144"/>
                  </a:cubicBezTo>
                  <a:cubicBezTo>
                    <a:pt x="169621" y="185279"/>
                    <a:pt x="151748" y="194228"/>
                    <a:pt x="133469" y="203177"/>
                  </a:cubicBezTo>
                  <a:cubicBezTo>
                    <a:pt x="128188" y="205618"/>
                    <a:pt x="123314" y="208465"/>
                    <a:pt x="120064" y="200330"/>
                  </a:cubicBezTo>
                  <a:cubicBezTo>
                    <a:pt x="103816" y="162635"/>
                    <a:pt x="87162" y="125213"/>
                    <a:pt x="70101" y="88061"/>
                  </a:cubicBezTo>
                  <a:cubicBezTo>
                    <a:pt x="67258" y="81959"/>
                    <a:pt x="71726" y="82366"/>
                    <a:pt x="74570" y="80739"/>
                  </a:cubicBezTo>
                  <a:cubicBezTo>
                    <a:pt x="135500" y="46977"/>
                    <a:pt x="199680" y="20130"/>
                    <a:pt x="268734" y="8334"/>
                  </a:cubicBezTo>
                  <a:cubicBezTo>
                    <a:pt x="312604" y="1012"/>
                    <a:pt x="357287" y="-1429"/>
                    <a:pt x="401563" y="2232"/>
                  </a:cubicBezTo>
                  <a:cubicBezTo>
                    <a:pt x="458025" y="6707"/>
                    <a:pt x="509206" y="26232"/>
                    <a:pt x="555107" y="60401"/>
                  </a:cubicBezTo>
                  <a:cubicBezTo>
                    <a:pt x="605070" y="97823"/>
                    <a:pt x="634317" y="147856"/>
                    <a:pt x="647315" y="208465"/>
                  </a:cubicBezTo>
                  <a:cubicBezTo>
                    <a:pt x="650158" y="221482"/>
                    <a:pt x="650971" y="235312"/>
                    <a:pt x="650971" y="249142"/>
                  </a:cubicBezTo>
                  <a:cubicBezTo>
                    <a:pt x="651377" y="322767"/>
                    <a:pt x="651377" y="396393"/>
                    <a:pt x="651377" y="470018"/>
                  </a:cubicBezTo>
                  <a:close/>
                  <a:moveTo>
                    <a:pt x="468992" y="558694"/>
                  </a:moveTo>
                  <a:cubicBezTo>
                    <a:pt x="468992" y="525746"/>
                    <a:pt x="468586" y="492391"/>
                    <a:pt x="468992" y="459442"/>
                  </a:cubicBezTo>
                  <a:cubicBezTo>
                    <a:pt x="469398" y="449273"/>
                    <a:pt x="466555" y="446019"/>
                    <a:pt x="455994" y="446426"/>
                  </a:cubicBezTo>
                  <a:cubicBezTo>
                    <a:pt x="408062" y="446832"/>
                    <a:pt x="360130" y="445205"/>
                    <a:pt x="312198" y="446832"/>
                  </a:cubicBezTo>
                  <a:cubicBezTo>
                    <a:pt x="279702" y="448053"/>
                    <a:pt x="249643" y="459442"/>
                    <a:pt x="226489" y="483035"/>
                  </a:cubicBezTo>
                  <a:cubicBezTo>
                    <a:pt x="189525" y="521271"/>
                    <a:pt x="181401" y="566423"/>
                    <a:pt x="200086" y="616862"/>
                  </a:cubicBezTo>
                  <a:cubicBezTo>
                    <a:pt x="224865" y="683573"/>
                    <a:pt x="280108" y="713674"/>
                    <a:pt x="338601" y="714487"/>
                  </a:cubicBezTo>
                  <a:cubicBezTo>
                    <a:pt x="383283" y="715301"/>
                    <a:pt x="424310" y="696589"/>
                    <a:pt x="462087" y="672590"/>
                  </a:cubicBezTo>
                  <a:cubicBezTo>
                    <a:pt x="467774" y="668929"/>
                    <a:pt x="468992" y="663234"/>
                    <a:pt x="468992" y="656319"/>
                  </a:cubicBezTo>
                  <a:cubicBezTo>
                    <a:pt x="468586" y="623777"/>
                    <a:pt x="468992" y="591236"/>
                    <a:pt x="468992" y="558694"/>
                  </a:cubicBezTo>
                  <a:close/>
                </a:path>
              </a:pathLst>
            </a:custGeom>
            <a:solidFill>
              <a:srgbClr val="1C2145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101" name="Imagem 100">
            <a:extLst>
              <a:ext uri="{FF2B5EF4-FFF2-40B4-BE49-F238E27FC236}">
                <a16:creationId xmlns:a16="http://schemas.microsoft.com/office/drawing/2014/main" id="{1FB7CDC2-323D-40A7-A03B-5C27CF98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228" y="5846966"/>
            <a:ext cx="1164437" cy="524302"/>
          </a:xfrm>
          <a:prstGeom prst="rect">
            <a:avLst/>
          </a:prstGeom>
          <a:effectLst/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E883562-6224-4969-8D76-62419EC731EF}"/>
              </a:ext>
            </a:extLst>
          </p:cNvPr>
          <p:cNvSpPr/>
          <p:nvPr/>
        </p:nvSpPr>
        <p:spPr>
          <a:xfrm>
            <a:off x="769256" y="4493265"/>
            <a:ext cx="8011886" cy="441592"/>
          </a:xfrm>
          <a:prstGeom prst="roundRect">
            <a:avLst/>
          </a:prstGeom>
          <a:solidFill>
            <a:srgbClr val="121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5938DA2-CF50-46C6-9322-089FBF71F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46" y="2054249"/>
            <a:ext cx="8483953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ESTAMOS AQUI PARA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FAZER MELHOR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QUE TODOS.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FOCAMOS 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INOVAÇÃO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 CONSTANTEMENTE.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SÓ ACREDITAMOS NO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SIMPLES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SOMENTE ENTRAMOS NO MERCADO EM QUE PODEMOS FAZER UMA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CONTRIBUIÇÃO SIGNIFICATIVA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TEMOS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FOCO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ACREDITAMOS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NA COLABORAÇÃO MÚTUA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DOS NOSSOS GRUPOS.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2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600" b="1" spc="-2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NÃO ACEITAMOS NADA QUE ESTEJA ABAIXO DO NÍVEL DE </a:t>
            </a:r>
            <a:r>
              <a:rPr lang="pt-BR" altLang="pt-BR" sz="1600" b="1" spc="-20" dirty="0">
                <a:solidFill>
                  <a:srgbClr val="DE2B73"/>
                </a:solidFill>
                <a:latin typeface="Helvetica" pitchFamily="2" charset="0"/>
                <a:cs typeface="Arial" panose="020B0604020202020204" pitchFamily="34" charset="0"/>
              </a:rPr>
              <a:t>EXCELÊNCIA</a:t>
            </a:r>
            <a:r>
              <a:rPr lang="pt-BR" altLang="pt-BR" sz="1600" b="1" spc="-2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spc="-2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HUMILDES E HONESTOS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PARA ADMITIR NOSSOS ERROS.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CORAJOSOS O SUFICIENTE PARA </a:t>
            </a: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MUDARMOS QUANDO NECESSÁRIO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.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endParaRPr lang="pt-BR" altLang="pt-BR" sz="1100" dirty="0">
              <a:solidFill>
                <a:schemeClr val="bg2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300"/>
              </a:spcBef>
              <a:buClr>
                <a:srgbClr val="07BCE4"/>
              </a:buClr>
              <a:buFont typeface="+mj-lt"/>
              <a:buAutoNum type="arabicPeriod"/>
            </a:pPr>
            <a:r>
              <a:rPr lang="pt-BR" altLang="pt-BR" sz="1100" b="1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SOMOS FELIZES </a:t>
            </a:r>
            <a:r>
              <a:rPr lang="pt-BR" altLang="pt-BR" sz="1100" dirty="0">
                <a:solidFill>
                  <a:schemeClr val="bg2"/>
                </a:solidFill>
                <a:latin typeface="Helvetica" pitchFamily="2" charset="0"/>
                <a:cs typeface="Arial" panose="020B0604020202020204" pitchFamily="34" charset="0"/>
              </a:rPr>
              <a:t>COM O QUE FAZEMOS. </a:t>
            </a:r>
          </a:p>
        </p:txBody>
      </p:sp>
      <p:pic>
        <p:nvPicPr>
          <p:cNvPr id="93" name="Gráfico 92">
            <a:extLst>
              <a:ext uri="{FF2B5EF4-FFF2-40B4-BE49-F238E27FC236}">
                <a16:creationId xmlns:a16="http://schemas.microsoft.com/office/drawing/2014/main" id="{B7D55C20-D85A-40A8-9E31-D08D7968C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7314" y="429042"/>
            <a:ext cx="1543050" cy="36195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A56904E-21AE-49C5-A88B-88F0FA744A73}"/>
              </a:ext>
            </a:extLst>
          </p:cNvPr>
          <p:cNvSpPr txBox="1"/>
          <p:nvPr/>
        </p:nvSpPr>
        <p:spPr>
          <a:xfrm>
            <a:off x="431893" y="893881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INEGOCIÁVEIS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33EC048-4063-40AB-8669-508A545732A2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 </a:t>
            </a:r>
          </a:p>
        </p:txBody>
      </p:sp>
    </p:spTree>
    <p:extLst>
      <p:ext uri="{BB962C8B-B14F-4D97-AF65-F5344CB8AC3E}">
        <p14:creationId xmlns:p14="http://schemas.microsoft.com/office/powerpoint/2010/main" val="220043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2020 implementamos o pipeline Robbyson &gt; AeC.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Este é o processo que alimenta com dados a Excelência Operacional.</a:t>
            </a:r>
            <a:b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</a:b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À época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,</a:t>
            </a:r>
            <a:r>
              <a:rPr lang="pt-BR" sz="1400" b="1" i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tínhamos 16.000 HC, mensurados por 12 indicadores em média. Processávamos cerca de 5 milhões de registros por mês.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 anos depois, em 2024</a:t>
            </a:r>
            <a:r>
              <a:rPr lang="pt-BR" sz="1400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, 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são 50.000 HC com 25 indicadores em média. Cerca de 21 milhões de registros mensais.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19D9FF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diária: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final de semana: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D-90</a:t>
            </a:r>
          </a:p>
          <a:p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400" b="1" i="1" dirty="0">
                <a:solidFill>
                  <a:srgbClr val="19D9FF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Em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diária: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Rotina final de semana: </a:t>
            </a: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	</a:t>
            </a:r>
          </a:p>
        </p:txBody>
      </p:sp>
      <p:cxnSp>
        <p:nvCxnSpPr>
          <p:cNvPr id="179" name="Conector reto 178">
            <a:extLst>
              <a:ext uri="{FF2B5EF4-FFF2-40B4-BE49-F238E27FC236}">
                <a16:creationId xmlns:a16="http://schemas.microsoft.com/office/drawing/2014/main" id="{23A550A0-0925-47B7-A96D-0BA378335FBA}"/>
              </a:ext>
            </a:extLst>
          </p:cNvPr>
          <p:cNvCxnSpPr/>
          <p:nvPr/>
        </p:nvCxnSpPr>
        <p:spPr>
          <a:xfrm>
            <a:off x="1033695" y="4406602"/>
            <a:ext cx="3512905" cy="0"/>
          </a:xfrm>
          <a:prstGeom prst="line">
            <a:avLst/>
          </a:prstGeom>
          <a:ln>
            <a:solidFill>
              <a:srgbClr val="160D9A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B6490739-7F46-4201-A679-E909BD6DB0AD}"/>
              </a:ext>
            </a:extLst>
          </p:cNvPr>
          <p:cNvSpPr/>
          <p:nvPr/>
        </p:nvSpPr>
        <p:spPr>
          <a:xfrm>
            <a:off x="8431184" y="4824169"/>
            <a:ext cx="3066010" cy="715089"/>
          </a:xfrm>
          <a:prstGeom prst="roundRect">
            <a:avLst/>
          </a:prstGeom>
          <a:solidFill>
            <a:srgbClr val="FFFFFF">
              <a:alpha val="89804"/>
            </a:srgbClr>
          </a:solidFill>
          <a:effectLst>
            <a:outerShdw blurRad="355600" dist="254000" dir="8100000" sx="92000" sy="92000" algn="tr" rotWithShape="0">
              <a:prstClr val="black">
                <a:alpha val="28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3x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HC</a:t>
            </a:r>
            <a:endParaRPr lang="pt-BR" sz="1050" b="1" dirty="0">
              <a:solidFill>
                <a:srgbClr val="02ACDA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2x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indicadores mensurados</a:t>
            </a:r>
            <a:endParaRPr lang="pt-BR" sz="1050" b="1" dirty="0">
              <a:solidFill>
                <a:srgbClr val="02ACDA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algn="r"/>
            <a:r>
              <a:rPr lang="pt-BR" sz="120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4x</a:t>
            </a:r>
            <a:r>
              <a:rPr lang="pt-BR" sz="1050" b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mais</a:t>
            </a:r>
            <a:r>
              <a:rPr lang="pt-BR" sz="1050" b="1" dirty="0">
                <a:solidFill>
                  <a:srgbClr val="02ACDA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</a:t>
            </a:r>
            <a:r>
              <a:rPr lang="pt-BR" sz="1050" dirty="0">
                <a:solidFill>
                  <a:srgbClr val="055FA9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volume de dados processados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aphicFrame>
        <p:nvGraphicFramePr>
          <p:cNvPr id="183" name="Gráfico 182">
            <a:extLst>
              <a:ext uri="{FF2B5EF4-FFF2-40B4-BE49-F238E27FC236}">
                <a16:creationId xmlns:a16="http://schemas.microsoft.com/office/drawing/2014/main" id="{45988C0D-1297-46BD-8357-B448B89AE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568713"/>
              </p:ext>
            </p:extLst>
          </p:nvPr>
        </p:nvGraphicFramePr>
        <p:xfrm>
          <a:off x="5721761" y="1641045"/>
          <a:ext cx="6077447" cy="4678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9835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6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RÁPIDO CRESCIMENTO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Desde então, implementamos algumas melhorias internamente e também em parceria com os times de Data Management, Robbyson e Sistemas.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Data Management:</a:t>
            </a:r>
          </a:p>
          <a:p>
            <a:endParaRPr lang="pt-BR" sz="12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Monitoramento da alimentação de dados e resultados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Adaptação de range de rotina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Robbyson: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Adaptação de range de rotina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Redução de redundâncias de reprocessamento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Monitoramento do ambiente de retorno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Excelência Operacional: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Reestruturação da arquitetura do banco de dados, reduzindo uso de CPU e Memoria de Servidor, e redução de consumo de storage.</a:t>
            </a: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aphicFrame>
        <p:nvGraphicFramePr>
          <p:cNvPr id="177" name="Tabela 176">
            <a:extLst>
              <a:ext uri="{FF2B5EF4-FFF2-40B4-BE49-F238E27FC236}">
                <a16:creationId xmlns:a16="http://schemas.microsoft.com/office/drawing/2014/main" id="{F7942E5F-D0E9-4488-BAB9-42B8F83CA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0220"/>
              </p:ext>
            </p:extLst>
          </p:nvPr>
        </p:nvGraphicFramePr>
        <p:xfrm>
          <a:off x="7018693" y="2416003"/>
          <a:ext cx="3581525" cy="3117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798">
                  <a:extLst>
                    <a:ext uri="{9D8B030D-6E8A-4147-A177-3AD203B41FA5}">
                      <a16:colId xmlns:a16="http://schemas.microsoft.com/office/drawing/2014/main" val="1744669156"/>
                    </a:ext>
                  </a:extLst>
                </a:gridCol>
                <a:gridCol w="783334">
                  <a:extLst>
                    <a:ext uri="{9D8B030D-6E8A-4147-A177-3AD203B41FA5}">
                      <a16:colId xmlns:a16="http://schemas.microsoft.com/office/drawing/2014/main" val="2547710858"/>
                    </a:ext>
                  </a:extLst>
                </a:gridCol>
                <a:gridCol w="1332393">
                  <a:extLst>
                    <a:ext uri="{9D8B030D-6E8A-4147-A177-3AD203B41FA5}">
                      <a16:colId xmlns:a16="http://schemas.microsoft.com/office/drawing/2014/main" val="3046656077"/>
                    </a:ext>
                  </a:extLst>
                </a:gridCol>
              </a:tblGrid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Ano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Diária</a:t>
                      </a:r>
                      <a:endParaRPr lang="pt-BR" sz="1600" b="1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Semanal</a:t>
                      </a:r>
                      <a:endParaRPr lang="pt-BR" sz="16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4039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pt-BR" sz="1600" b="0" i="0" u="none" strike="noStrike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50004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28824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669205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2021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48518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09658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2023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2835"/>
                  </a:ext>
                </a:extLst>
              </a:tr>
              <a:tr h="3897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2024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45</a:t>
                      </a:r>
                      <a:endParaRPr lang="pt-BR" sz="1600" b="0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3878" marR="13878" marT="13878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5759"/>
                  </a:ext>
                </a:extLst>
              </a:tr>
            </a:tbl>
          </a:graphicData>
        </a:graphic>
      </p:graphicFrame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201EA54-D4F1-43EA-9958-8A7355B37830}"/>
              </a:ext>
            </a:extLst>
          </p:cNvPr>
          <p:cNvSpPr/>
          <p:nvPr/>
        </p:nvSpPr>
        <p:spPr>
          <a:xfrm>
            <a:off x="8448675" y="3695700"/>
            <a:ext cx="1962150" cy="333375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0E412579-65E9-4F11-BADF-47A3EEA3117C}"/>
              </a:ext>
            </a:extLst>
          </p:cNvPr>
          <p:cNvSpPr/>
          <p:nvPr/>
        </p:nvSpPr>
        <p:spPr>
          <a:xfrm>
            <a:off x="8448675" y="4814597"/>
            <a:ext cx="1962150" cy="373224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A794B519-C566-4FD2-A07C-E210B600F5C8}"/>
              </a:ext>
            </a:extLst>
          </p:cNvPr>
          <p:cNvSpPr txBox="1"/>
          <p:nvPr/>
        </p:nvSpPr>
        <p:spPr>
          <a:xfrm>
            <a:off x="6945523" y="2022502"/>
            <a:ext cx="481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Ajuste de range para manutenção do tempo de processamento ao longo do tempo</a:t>
            </a:r>
          </a:p>
        </p:txBody>
      </p:sp>
      <p:sp>
        <p:nvSpPr>
          <p:cNvPr id="176" name="Retângulo: Cantos Arredondados 175">
            <a:extLst>
              <a:ext uri="{FF2B5EF4-FFF2-40B4-BE49-F238E27FC236}">
                <a16:creationId xmlns:a16="http://schemas.microsoft.com/office/drawing/2014/main" id="{7767F4A4-4D6B-47C7-BC34-E82E7B43CDBF}"/>
              </a:ext>
            </a:extLst>
          </p:cNvPr>
          <p:cNvSpPr/>
          <p:nvPr/>
        </p:nvSpPr>
        <p:spPr>
          <a:xfrm>
            <a:off x="8448675" y="2910179"/>
            <a:ext cx="1962150" cy="333375"/>
          </a:xfrm>
          <a:prstGeom prst="roundRect">
            <a:avLst/>
          </a:prstGeom>
          <a:solidFill>
            <a:srgbClr val="CB3DA6">
              <a:alpha val="1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7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659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 RÁPIDO CRESCIMENTO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8174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89617DB0-3F1C-4585-926D-5DA5691FF6A9}"/>
              </a:ext>
            </a:extLst>
          </p:cNvPr>
          <p:cNvSpPr txBox="1"/>
          <p:nvPr/>
        </p:nvSpPr>
        <p:spPr>
          <a:xfrm>
            <a:off x="763732" y="1726769"/>
            <a:ext cx="48128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DE2B73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Tabela de performance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Para um processo mais rápido e eficiente, aplicamos uma etapa de engenharia, ETL, e também replicamos apenas as 25 colunas essenciais, das 69.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Retorno RBY Public.performance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69 colunas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Tipo de dados dominante: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VarChar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Réplica AEC: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rby.performance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25 colunas (36% das disponíveis)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Tipo de dados dominante: </a:t>
            </a:r>
            <a:r>
              <a:rPr lang="pt-BR" sz="1200" b="1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Int</a:t>
            </a: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</p:txBody>
      </p: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graphicFrame>
        <p:nvGraphicFramePr>
          <p:cNvPr id="176" name="Tabela 175">
            <a:extLst>
              <a:ext uri="{FF2B5EF4-FFF2-40B4-BE49-F238E27FC236}">
                <a16:creationId xmlns:a16="http://schemas.microsoft.com/office/drawing/2014/main" id="{1990A2F0-AAD8-4613-BE2A-4C0D32629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60783"/>
              </p:ext>
            </p:extLst>
          </p:nvPr>
        </p:nvGraphicFramePr>
        <p:xfrm>
          <a:off x="6057309" y="1840606"/>
          <a:ext cx="1687425" cy="448476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37111">
                  <a:extLst>
                    <a:ext uri="{9D8B030D-6E8A-4147-A177-3AD203B41FA5}">
                      <a16:colId xmlns:a16="http://schemas.microsoft.com/office/drawing/2014/main" val="3811589880"/>
                    </a:ext>
                  </a:extLst>
                </a:gridCol>
                <a:gridCol w="350314">
                  <a:extLst>
                    <a:ext uri="{9D8B030D-6E8A-4147-A177-3AD203B41FA5}">
                      <a16:colId xmlns:a16="http://schemas.microsoft.com/office/drawing/2014/main" val="2943249108"/>
                    </a:ext>
                  </a:extLst>
                </a:gridCol>
              </a:tblGrid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column_name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data_type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99021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23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3649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id_grupo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0078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cliente_peso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8981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id_indicador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89875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consultor_autonomo_peso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984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data_atualizacao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datetime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6476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senioridade_peso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962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operacao_peso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4703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self_peso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0908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0907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51017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16327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775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6569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4347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nome_gerente_executivo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9882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43318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1620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nome_diretor_de_atendimento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1696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5832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756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nome_diretor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0784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140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74671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nome_presidente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435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3302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935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nome_conselheiro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88400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cliente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18915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site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19658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operacao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69505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9345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nome_indicador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3156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8324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7424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resultado_calculado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36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percentual_atingimento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52941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meta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300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ganho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82083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max_ganho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2373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nome_grupo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367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79640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7858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39660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nome_gerente_jr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3313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2265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6361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nome_gerente_pl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16228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4771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3610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nome_gerente_sr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57771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fator_1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55750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fator_2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13175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fator_3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436364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fator_4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76293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consultor_autonomo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428928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senioridade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723627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self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33829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97362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62138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nome_usuario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05040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nome_nivel_hierarquia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38742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4348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342691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nome_supervisor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06000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identificacao_coordenador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09986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29233"/>
                  </a:ext>
                </a:extLst>
              </a:tr>
              <a:tr h="62162"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nome_coordenador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3108" marR="3108" marT="31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32438"/>
                  </a:ext>
                </a:extLst>
              </a:tr>
            </a:tbl>
          </a:graphicData>
        </a:graphic>
      </p:graphicFrame>
      <p:graphicFrame>
        <p:nvGraphicFramePr>
          <p:cNvPr id="181" name="Tabela 180">
            <a:extLst>
              <a:ext uri="{FF2B5EF4-FFF2-40B4-BE49-F238E27FC236}">
                <a16:creationId xmlns:a16="http://schemas.microsoft.com/office/drawing/2014/main" id="{CCA2D355-C242-4CF5-A33E-22257AD21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72509"/>
              </p:ext>
            </p:extLst>
          </p:nvPr>
        </p:nvGraphicFramePr>
        <p:xfrm>
          <a:off x="7989639" y="1825627"/>
          <a:ext cx="3862428" cy="4020432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53730">
                  <a:extLst>
                    <a:ext uri="{9D8B030D-6E8A-4147-A177-3AD203B41FA5}">
                      <a16:colId xmlns:a16="http://schemas.microsoft.com/office/drawing/2014/main" val="1584421787"/>
                    </a:ext>
                  </a:extLst>
                </a:gridCol>
                <a:gridCol w="1010445">
                  <a:extLst>
                    <a:ext uri="{9D8B030D-6E8A-4147-A177-3AD203B41FA5}">
                      <a16:colId xmlns:a16="http://schemas.microsoft.com/office/drawing/2014/main" val="128063887"/>
                    </a:ext>
                  </a:extLst>
                </a:gridCol>
                <a:gridCol w="798253">
                  <a:extLst>
                    <a:ext uri="{9D8B030D-6E8A-4147-A177-3AD203B41FA5}">
                      <a16:colId xmlns:a16="http://schemas.microsoft.com/office/drawing/2014/main" val="339012293"/>
                    </a:ext>
                  </a:extLst>
                </a:gridCol>
              </a:tblGrid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Coluna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datatype_retorno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datatype_aec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76284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date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50238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8367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nome_nivel_hierarquia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tinyint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811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chave_externa_supervisor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65765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chave_externa_coordenador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67756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chave_externa_gerente_executivo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48526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chave_externa_diretor_de_atendimento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8810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chave_externa_diretor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69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segmento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text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varchar(150)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75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id_indicador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2251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nome_indicador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varchar(100)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530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4609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986598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resultado_calculado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871329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percentual_atingimento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97725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meta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42848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ganho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639474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max_ganho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277620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id_grupo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smallint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tinyint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3016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chave_externa_gerente_jr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06593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chave_externa_gerente_pl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370813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chave_externa_gerente_sr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931182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fator_2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95527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fator_3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479994"/>
                  </a:ext>
                </a:extLst>
              </a:tr>
              <a:tr h="154632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fator_4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varchar</a:t>
                      </a: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float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732" marR="7732" marT="77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0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812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286" name="Agrupar 285">
            <a:extLst>
              <a:ext uri="{FF2B5EF4-FFF2-40B4-BE49-F238E27FC236}">
                <a16:creationId xmlns:a16="http://schemas.microsoft.com/office/drawing/2014/main" id="{836824F7-988A-418F-9F38-1867FECE7A89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D472D3C2-CFA3-431A-B55A-74514CA000B1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CB3CB093-F282-4FCA-A73A-D4EF89C3E3C2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FC632AF-3B1F-4CAF-9340-AC95AA0D2351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99B10244-B5A9-437C-8F09-EB82F9B7FB6E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573A2F16-5D2A-44E6-B80A-F9AA3761FDE0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2E88F1-3106-4146-918A-B7214CFFA17D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50FC13A1-0A77-4AF9-84C4-134814284611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C3D4DD95-A95B-495E-8A63-D0A01C9FE8D7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939D08A3-AB88-4ABD-AC67-0A59572681B4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A13AADCE-A008-405D-AC7D-ABA66EE76768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7AB4F512-E465-4E5B-87ED-AAEC83D84DED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88035A27-0A2D-4DCB-A141-65CF9628DBD1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8264B56-A56A-46F5-AAB7-C56D5E59CEBA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1E1CD838-F460-400A-83EA-E9B5D7D0717A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BCBF239E-4053-4EDE-AD15-6035E06987FE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160CC853-05E1-41BE-AF87-A50B143329A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B11C30E6-80BF-4BDD-84D0-FE9A376F4649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D8AA8AE4-F932-4C37-82AC-8A8091022A38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0A8D4EDD-CF64-42F4-8AD9-2A616DF89A1B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14F0A7C6-5AE3-46D8-B2CD-77329C9FCA53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92DA3E85-4A93-45EA-9C49-7DF380A5BB21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4861D942-12F7-40D2-B987-F890514E638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9" name="Forma Livre: Forma 308">
              <a:extLst>
                <a:ext uri="{FF2B5EF4-FFF2-40B4-BE49-F238E27FC236}">
                  <a16:creationId xmlns:a16="http://schemas.microsoft.com/office/drawing/2014/main" id="{83F1AB92-D306-4871-9CD1-FACF77ABC173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C7AD5F0C-0D74-4815-823F-36E3D0FA406D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A31E8C55-9880-436D-8D01-693246C0C791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2FFC69C2-56A9-4DD2-854C-2719E6789E76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5B88A36D-4C43-454A-99EB-04CEBBF202EB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A0FF6B98-F4E9-47F1-9C67-253642A58737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94871C89-6C6C-494D-8B50-19DB830E2DC3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3C3B079E-5B0B-4431-B678-3EDE0CFEDF12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25F884E5-0685-4324-B909-56FE6C2801D6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688A2198-9EC6-4526-91D8-3E51A8A4B601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3411732B-D19B-4991-A1AE-BEB6D7DBC6CA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58D4B7E2-6CC8-4544-8705-6229B3C677EC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D93E805E-BC56-4E92-B6A4-685C259B088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9069BE11-8092-4698-9BB6-EC49AEDA1017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9A275D0F-3F1F-4B8F-B285-59F19161376F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C87D3997-2436-4C49-AC93-AB141B68656F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CBE68E58-12D2-45DE-8565-FE6F041824C0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0DCEC43-3D9D-4CE1-9F81-3DB1B8753F86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BD44EEF8-0D3E-4CAA-A85A-CBCA514663D4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979E3B7D-0146-41DC-9A21-DDC862F534D1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0D0695E3-A883-4B4A-88A0-1EC10AD8868A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79FA7C8F-B78A-4F8A-AABF-CD4BDBB47CC0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97720B93-1C1D-48A1-9AE6-3F3F7325362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807FC628-6B68-476C-9BFB-74FD70669E91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FEF37E6C-530B-48B4-BDC7-0F153358BEFD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0AA4720B-14D5-4406-A3CC-8AC46399CAEB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3ED8F44C-7BFF-4983-A2DA-CB247029C7C2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70C27200-E2D1-4399-8DDC-6DA5F929B311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4A859CB-12CC-4833-AF75-DBFEDE9C95D4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A90ADB6F-1952-49DB-932A-AF3F28818410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1E640979-9680-49D8-A8B7-72367072B7C2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60735258-00F9-4213-8F22-BB4F509F1A58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69FEEA00-3D64-48F8-990F-EE773C22E677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6F0334F4-0DE4-453D-B833-D6306CFDF68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3725691F-01C3-4796-BA0D-A55420DBC8F5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3F147E79-1737-4614-BE02-3AFBCFC9971B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49B6F0AB-327F-430B-8E95-F37507E078CD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6" name="Forma Livre: Forma 345">
              <a:extLst>
                <a:ext uri="{FF2B5EF4-FFF2-40B4-BE49-F238E27FC236}">
                  <a16:creationId xmlns:a16="http://schemas.microsoft.com/office/drawing/2014/main" id="{55BE4A30-EA8E-4006-B213-EA806B62EE50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0AA8C049-A457-419E-B250-92593DE473E9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4F67F703-BB0B-4831-8C8E-A036C7FFF2F9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292A1FBE-5E3D-45C0-91AA-196F1D6A1A7F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C03184D6-95FA-4B7E-8D26-3BE597CA5A94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92220B21-D1C2-44FD-9807-15E348C37623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C172F163-7680-4FB2-BEFC-471D9BE0AAF1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BF9793A8-6696-40E5-822B-8F237D22CA76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6E892EC2-BD5C-47AD-913E-6F792D1CEF1C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84D1E9B1-443C-471D-A70C-76DB4D5E7A6C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6744E26D-B010-4F55-8679-45F9B984F1F5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7" name="Forma Livre: Forma 356">
              <a:extLst>
                <a:ext uri="{FF2B5EF4-FFF2-40B4-BE49-F238E27FC236}">
                  <a16:creationId xmlns:a16="http://schemas.microsoft.com/office/drawing/2014/main" id="{EA7DD02E-8298-4534-A10B-C7EDE7073F5F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612BBF94-1CF0-4C52-A381-180754E135D1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90232B77-5A6D-4072-9416-24E4BF54B4A1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2483D102-6429-45FB-80C1-E3EB17C31B79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052CAEF0-E0FA-4ECE-A31A-9A1F13886869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D44AACC3-946A-4CF5-BA5B-1D105AE97B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48570D29-D77B-4627-AB66-8090437CEB44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7BAFD37B-4CB9-4F12-964E-D7BD0D2AAA82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AE52265D-E94D-43F9-8DC4-4DED9BB399A5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51374032-0431-47A5-A46F-A2CD5059AEE5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3E93231F-30F3-4770-B1E4-9059CDF529AD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804D4BF2-E5B7-479C-973F-8105364294BD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32622978-1959-43C4-BAB1-C4E5ACFB523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9A18171C-78AC-46C4-A6A3-AD86B48C79F2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E4021EA-5CDE-4D0A-9DBB-AA4E4D35C6C7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BA524F0F-713F-417B-AC7C-498A8CB6E943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F3065276-BB12-46DD-8FBE-69C82EF02030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F426142C-5526-40C8-8427-E0005C1198CC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71851277-7C40-41A9-ADF3-87DDF287028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B67A11F8-F003-4565-BF4D-188EE8A0826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17F11856-220F-4FE4-874B-27E1B7B3A240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69FA8780-56C4-4C1A-A218-2061EBEEB307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A884379A-3BB1-4872-8F3E-DF23F614F149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85D6F94E-4BBC-4987-B83A-38D80D2C486C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9333C718-9DF6-4BE4-BA00-5DD6D0DAABC0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6F127C93-FBF9-4133-B716-F6D20CC639D3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82AA7FAA-C797-40F4-B53C-93B70E714C2A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647071FD-B3ED-4807-84CB-11DF064ECBD9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E31B14CD-CEB9-4550-8187-ECB71E92D2E8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AB9886A5-8E1D-4D21-8253-11060E2B4100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86E85D04-2519-4206-B3A6-37A470906AF4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450465BD-8EA6-4B12-99F4-546593B858E8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B113824B-182F-4051-955A-817FE01A0836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8763C12F-5AB3-479B-8C75-C04C188CAF9F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9ECDAB4C-9E9E-47A5-8877-EC8EF334F83E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2" name="Forma Livre: Forma 391">
              <a:extLst>
                <a:ext uri="{FF2B5EF4-FFF2-40B4-BE49-F238E27FC236}">
                  <a16:creationId xmlns:a16="http://schemas.microsoft.com/office/drawing/2014/main" id="{6EEE5DE3-4242-43D3-8E4D-98F917D9F00F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BDB01090-8FE2-4407-8277-79244CD998FA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25B8D3D7-F57B-4D76-A3F0-966D806090CF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2B90730-961C-4EB0-94AB-16339F354AA3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274EAF35-291D-4B54-A92A-DAB216A7C8EE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0DAF63C2-9C77-49FC-ABE0-B65D408C5C98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C254721F-C477-456C-8360-09EA4743AB92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4ADE8203-7D15-45F7-A291-526072E947D0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B54FC35D-0670-47BB-9393-8348CBA7B16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F95CA52-F77E-4AD6-9182-53BAF1A387A3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DAD56783-FF44-4344-A0B9-4CA3C9B94DED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52737DC0-BCD8-45ED-818D-9E08D01A72E6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5BBADA49-F8A1-401D-A059-60CCC85D7468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E826F2E-86B1-4BA4-928A-A4814DA11F7E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F1905069-DC27-4724-80BA-3583396D319A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0262FFF9-1418-4A1F-A09B-1F2C021B0F7F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7B16396A-8C27-441E-89EC-06F09A696BB5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62A62853-A4EC-4D30-A015-C9311BAC85F0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E724B865-3787-4760-853F-32DF5407B46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2738EC1C-093A-42D0-8148-455013FDB972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3AB72E43-79BE-4484-9778-92A4327EDA50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FA36CA8-3DC8-44A2-ACF9-8D8AA209CA6E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E7C1E299-3FE1-4026-ADAC-306F1BC61E6F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0BDD1EC-2C24-442D-BAB1-1DEC65927774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2247675-3828-43C0-AE77-2BA7C6B44E69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84227A05-55DA-47C9-94FD-C3D53942F3D3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20D19039-4DF6-4291-BCBC-C9FED33595C6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9B027B5B-58BD-4CF0-AB48-710A96581B25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699726C9-CE6B-486E-AC30-7068363BF815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470A1F8D-41D9-422E-8DDE-5CE4585ED9D3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9F23C953-6F28-4090-819E-45C2DB3205D3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2BAEBCB5-BF21-4A13-9C93-C9C851A3B704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873A8A04-68AA-414B-B9E7-63332815C9D7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D82F1ECF-05F2-4DCD-81F8-B206C0B9363C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A9AF189C-4338-4879-8449-A679F60FE6C3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FE0E3E16-DEF6-49AC-8BA7-9D8DD5C3005E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FC7ED5CA-D840-42A3-986F-361358F2DD0E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A6D53720-B23B-4165-B74D-1DB2908577CD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329EB4DA-A1C5-4057-BA6F-D440FFEBB194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28E9F567-F293-418C-8EA1-BBC1D4C99AC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ECE32A72-9CF9-4636-A89A-A8C20A92AB08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150F7CE8-E3BD-4CA3-BEBE-EC65BCD3FFA6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6506C618-8975-4B48-B95A-D2D737860D57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FF8AE10C-82F6-49AE-B015-4C10B93B82F8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A7564381-6ADB-425E-A1BE-2819566A4E1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8B38EAEE-D277-42E4-A698-43307DFD5FA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91AB2C69-00B6-431B-AB24-E7879E3B2A7B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4A26EE97-6A08-403C-B2F2-6700D50E9E94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C0439485-2B6D-4407-81BC-0ACA856FB37A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9A6BCF2A-A898-4CFE-94BE-8388CEA36E6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73A1E03F-97DF-4F00-B0C6-FE19CC508EF0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54A5D1FB-F34C-4E7F-A6A3-3F6F7DEB1E56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EAE9EE4E-0F16-4F80-82FE-CDEF6EBDC1E6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2A1FC68-265C-4263-83C7-28895A90A5A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6A8317C8-0C5B-4C77-9BF9-FEC44EA0FFEC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8B874884-8351-49A9-BE18-BD3856D0E306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7865632B-FBE1-4EC5-9019-0F61C7B19BEA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AEF012A3-D739-4CF4-9ADC-8AE897C0E5F7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AD34587D-A46E-4415-85C3-A089B98C9581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07D0FB75-8A17-4531-8059-71D7D4F62FF9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FCC347A3-A220-4E74-B24E-CB187DDB46D2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96C4D77B-F4BF-43F9-800F-7DE69E7283BA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E5C69980-CF93-4CDB-902B-D806B112A5D3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EFC5AE8B-6453-4F19-8700-4B4D5E740204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94ACD9CA-5403-4774-9F89-51A7C01F1C8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9DA5F90B-7B02-4D7F-87E7-556E08E9730A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09D4B6A2-FCDE-43D2-B435-BAE9CB552EC2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191026EB-985D-4251-9AE4-2DC0307D96C4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937E4A70-05E4-4F39-AD87-AAC3E765553A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666C359D-2C98-47DE-9C9F-5803E7BFAB49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F8451097-0BBF-4BA0-9528-AC75F5964246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299868E-F445-4CDA-AA6D-2D6381D04D03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F6DAA9ED-197A-4B88-843B-31CEE50F0760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86ED1979-3552-4248-A741-88EAAD25017B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DF04BBF-6F0E-44CB-BD9C-6FC4AA8B9EBF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4D18FD60-73DE-49B1-BA42-44D5D5DBED55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6E3BEC8E-8797-46D4-A6A9-BF75263D2F4A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3DFB2191-D063-4B60-BDAA-019532D27ADC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29E28354-06A0-4C2B-9600-E4BEB965B6E9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7C52F0F0-57BA-4CC6-BC60-CC867C469B1B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1A456B6B-1318-4DC4-8E39-D85F4F4A1AEE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0E603916-89A4-48A6-AE8E-407A15E3F8AC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49F30CA3-1DDC-48BE-9FB2-8B9C647A2B85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49CC142E-0C1B-443D-A61B-5AF49F1FCD7E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9F1C8349-5893-4751-A0C3-6035D5E94F9E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6A7AEC3F-4051-4343-9BE3-188823754039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A9A949DD-53E5-47B6-8E2F-098191D092CE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5A4D8FB4-3ADC-4E0D-B51F-8D004F1B04ED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FD0C3D57-F385-406C-8934-847E3920ED18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258F515B-F8B6-4738-AC96-683E853A9540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7DA6A5B6-9DCC-41A0-8767-DA94BCB2E273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633524C2-F323-4FC1-9477-F93E90C9B74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DF649F27-C706-4542-9561-840A851A517D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EEE297B2-9374-4E74-B7ED-91869A51B003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93BFC3F6-F7C4-4C30-BBD7-61A045B06EB3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4FBA477C-0C6A-4CD1-9743-FCF054EB7CA5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8910AB60-F2E9-4CC9-8527-AA3DA4F3959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28D4A6CA-CA8F-4E05-B3DF-E0AB74046CFE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284CBB2-68FA-42A0-BCE6-259145E1E34E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9F2C4687-A42E-4CC8-A869-2A1D7C3C686E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F40DAF0-ED75-41FE-8272-C4C7C8F0277E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E4B02DDD-8F92-4376-B9A4-C5EFF03C9DD8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F48E0049-DC99-472C-B72A-C73214F2BFA2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00FA2AAD-3AC1-4099-A629-683A31DF3686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82CCAF57-016F-4CC4-AE0E-7E04A13A29F5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68B1A8C8-A98C-46C1-9F57-D8D9B42541B0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98325A2-B70D-4D8A-9800-2418408CA6A4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81F35F9D-DE6F-4AA7-BAF6-245B311B5712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AE1A040-FA99-4D49-A0B0-08D32F45CACA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7C2AABDC-C45E-4DE1-AD34-F0A62B2ABD46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5A780DBD-A0AC-4F4E-8C75-8B646928BF51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7F832B77-3DB4-4EBA-B64F-C56944F38C04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E7722EDC-A47D-46CF-A9BD-2B7E21F8C68B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5F9C7B-F200-4CCB-A211-DA2DA9291B37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1676B58-2245-4A43-8FCF-B1C517E3E2E4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10F529D2-8FD7-429A-A048-A466DDF1328A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0746485F-839E-409B-8F5F-9254B90C0812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89EF9A9F-0BD1-4924-9E8C-54682995624F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C5104141-29EE-4FD7-9F16-1931CA13B037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7D890774-3810-485E-AA57-790C59C60EF9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5E1AB64C-06EF-4AA3-87AC-8B16E46E20EE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687037E-C807-4EBC-9BA6-341FFFB88A0D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13FD024-8743-428D-AE25-040D5952D118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AFABAE3E-CBA1-44E5-9A05-B3708A2A38A4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7B235634-3A97-461E-8080-769D8EABFB4E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8C4129FF-7A41-467D-B374-EA9296243F4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8D03513F-9A6F-4134-B162-6AAFEBF0D42F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269FF2D7-742B-425E-97BD-AAE86DFB2D1F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9A8548E-EC07-49B0-94CD-63CAD6A14086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92C2EDB3-8A8F-44E4-B57A-509320D9C744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8EBD33B3-84FB-4465-81CC-AD0F19B0736E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122424F7-6917-4BA8-AC0F-2335D6019AED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2FEF8DAC-FD94-48F0-813A-1E88D5D446A1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C236B265-843E-4660-AE39-6E1C5580351F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24AD7479-C19D-4E71-BD45-45645B901A09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CA2DAFE-D78C-4FD6-AD1A-B467B8D07DC3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1690017D-3490-4F0A-B7BF-D3633A9FF7C0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8FFFB4E1-D86F-4853-A235-1797E1311700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6C57FC13-E498-4D03-AE4C-2AF4C1AD4DA4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5DBBCD08-B246-46FE-9332-EF0D88FBC29A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E69A7469-1EDB-4BD6-B88F-F9B10B1BC9C6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6553ACA2-1773-47C1-83A3-D0E99B622FA5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64F47898-998C-40A7-AF7C-B7C61FB9B34E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6567BEA5-446A-4A35-A8A8-546B8923D567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B572D6DE-9103-4884-9D3F-AEE367365CB8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2C7198E8-46BD-42EB-AAC7-50DABE77FE9E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7DBA726C-C01C-49C2-8721-8EEE4ED92AD8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8CBCA7D4-8710-4CAC-9BD8-510FA67FE7D6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FC3E21F8-FD70-4EF1-84AD-726FB72AB8B2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22AF6913-169D-4206-A0EE-DCDA4B500E41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797A8416-B2C3-45A9-9691-8CCF0975D262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38A259EF-BAAF-4AA5-A95F-EA7CF538356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56A2DB7E-1AAF-40D4-B6C3-96C10ED7F0F4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EC10D15A-11DD-4172-A55F-456FA1696C36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E9D090E6-1F5A-4599-A26E-70F88C2FDEAB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0B90CDAC-BCB7-44EF-ABFB-E8B172C0FF62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F38B646E-FE94-430F-B94E-C74FB39A53D0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97CCBBC4-2AB5-44F1-A5CC-55823E389061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23F6536A-F18F-489C-A12E-D3F7AC7BDE59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CF2E6837-541D-4B8B-AE79-80A9F45B1169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2FE9F6E-F1A2-4FFA-AA4A-FC3879BDEACE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D2D219DC-922D-40F5-A4C0-CFB5056D7509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C17CD8BC-CDB2-48C9-8E12-A5BD436C4234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3CBC260C-9AEA-45CA-AE3B-A76F71245680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0D569D29-5BD7-4FFC-88E5-8D6279533BCA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1B931DF8-2634-4AFD-A832-841D4C0C756D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6BAA967B-C53F-40A7-980A-D28C52DD165E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25748613-79D4-49BA-8418-731FC770D51E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99EBD685-4FCC-4F46-A059-0718438778F2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B546BECD-17BE-4137-9C7D-AA2F162D5490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587DEB84-DF44-4B6B-9B60-C7E141D607DF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571F90A2-54A1-4357-977A-549890C77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CB732AB2-EF85-4B5F-B948-15D2212FC6CD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48A96CB5-5D8E-46E5-B440-E4D148A8275F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AE6E8B8E-4225-4B4A-82F7-076A442A76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C8C6F48B-E7F4-4079-94B4-40A0CDF00F42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954BA6E2-25E7-40E7-989C-4CD089334752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1E9AFC00-682A-42EF-A5FC-7CC5895928E9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47267D3F-456C-432B-841E-4DEC27A7C2F2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04E199E2-E49C-4C08-B5FA-17300E6768F2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AECD28E-819A-4854-80FE-9BA0890CDFA7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A7F46452-652D-41F4-8CEA-E616EE4BD59A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5081E641-6B93-419E-9AED-083CAD4A814C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AED8667B-A375-4547-B4DD-A4AEAA34F527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96110EF1-D407-4F11-8643-78F5253BFAF0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F016233F-20F2-4C77-BD4E-C86ADFECEB5A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496CE440-1022-4C2C-AFD1-8517A39A0A37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96E0E0BD-7CAF-4B98-A1FD-7B21B9E2A241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03EB353A-8BE1-47CE-A4A0-6D7FBDD54FE6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7E23B0B4-65C7-4228-B3A7-2948FB1A33F2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B287F448-E8DC-45CD-9636-36622AB53D36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36678258-490A-4C07-92E8-3719BA78ADFE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6726EB6B-E11B-4C54-98A0-91053DE732C5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B5A7A8D4-72E6-428F-8E3B-292FEDA119C9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C70A5F52-2C98-4DA7-B9C2-631797210767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772337F7-5AD1-4384-AAA1-DB2BD0DF08C8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6A30986E-18F4-4630-AAAB-FEC996C32F84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9EE8FE04-F228-4F86-B04E-03E471FEFBD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77924936-618F-41EE-8C5A-185A2FE2C38D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0EED4ED-D19C-4603-B62A-AF22CA6E890A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F038EBFD-21EA-42AC-B43D-38170BCFF72E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951B2BFD-58D8-45A3-BA64-EA91F3449A36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3C8D3610-5461-4AA6-83F3-6F8C5A1B45B4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5E21CB76-B4EB-4484-8636-6ECE8CF4CC3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64706AEC-064E-4CE3-8006-FD1F11956D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951CDE80-234B-489F-905D-DD14D165869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4126A115-11DF-4891-A2C0-3188AD80F9F6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39E73269-7489-49AA-9A9F-A36466278443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214357B1-1682-4808-AA65-5C18839A7592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3AD420A9-1CF4-4273-A593-0566458B8F21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BE8FF073-FC29-4CAB-B586-525CF28DA742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EFAF5A61-B9E7-4572-B14D-BE530AD1341F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718655E0-25AA-4608-8C4B-EE258D367506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E2FA513C-77F8-4E1B-9928-732E6B67381C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9BF7B07C-A173-4C12-B5CA-97DC0CBA63BF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387297E-D445-479E-A4EC-10BA75AE6659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AABC5AD-96AB-4DDB-B63B-B38566E90D05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1A9FC323-1AE8-4CFB-B24E-D5CE490DE557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88D3F5FD-1EC7-4B3F-A174-BD87C995302C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2D724BE1-D2B7-4E65-837C-612DB421C1AA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D3A1EAB8-9853-45DD-9D4B-A09813F59E98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E4DCC8B8-04FC-4FB2-B61D-02E9BBB12120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148EEE12-D33D-4518-9632-26F5A9D0D5D0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CAB77D45-AA19-42D4-A2F3-144F6A4B0469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1DE7119D-BE5A-4359-A4BB-5A2D65DD0E5B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E44E6B38-0CF8-4015-8151-E6A5D869E5DF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5DFDF05C-4B59-464A-9A52-4655C807D625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118F0C2E-9C22-4C4D-AC73-A51D3159ECBA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BA300624-3929-406A-82D4-53CE4A428339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0F99D3C4-2AE9-4A48-8676-2C5F966219E6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D1314C88-D62C-4D00-B3A5-5B1CA3E3CF2D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BF5F9989-F91F-4590-A861-21F7EC4B8401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EC80FFB8-A121-4125-AB9B-BF40AE62EB07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E6744BD8-9A9D-4FA2-A60B-790A53E2603E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40522FCE-D7F2-4EDB-9474-52183D94C4FA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FC4F7F92-4B39-46A7-A1D8-7F9C926FB801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5E889B87-007D-45FB-B97B-FAC73DB95791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AD112643-318B-4FE5-A8DF-E016ED3CE0C0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43037A22-EFFC-47A2-B3EC-123369C384C9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DCEEBC61-A17F-442B-B455-0E81F0DC983B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12B1B311-6923-406C-B449-EDF419C260B3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A0A9BB25-85E5-4FFD-A604-49DE5918BAE9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4DABC869-AC48-456F-B674-AD2622B2A206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F908883C-7144-413D-82ED-C91137EDEA0E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C3927D2C-FB32-49E0-8B07-7A0CBD867534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82125754-8A4C-4117-B085-C4EEB286319E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E702739E-B7E1-41A9-A8F0-D7070937C97E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58C9CAD3-1BC1-4734-835B-9AB8956F3F89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A7A59A14-6527-423D-BC4A-B75FD6B9D81A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041F3DE1-A151-46D4-8B32-34AA14A277BD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21E3D3CF-08D4-4362-806E-50B9FEC9DB2D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FCFB65D-A8F6-4B9A-A73D-EB3D148AB61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C89E846-1184-468D-A4E3-8A545346AF25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9A929225-5473-471A-8475-E5BD2D890944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5B9F64F8-0FAF-4B8C-AB9C-6428FD5CB65C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6F2E5ADA-E1A1-496E-83DC-83A2FD525F7D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B346FA58-133F-4717-88D7-1628CBD30369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8F5EB487-245A-4B63-9333-96F862558546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746268CC-9AFA-4508-BA0F-8B8C26DFFDBD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F3947E2F-361C-44F4-BB3E-EE8FF7DAEB6A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383B9F14-1C95-410C-9D39-1CA7F6F2E0C3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F962BD64-6337-45C1-BE62-3E42F92A557D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8CCBCA89-7247-47CB-B52B-465B669D7FE4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5D3D0D53-3B25-4C2F-B751-9FE361BB6661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24BB25DD-B719-45B5-81B4-5D2F6F11363E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A0096C4A-48DD-4747-88D7-495227EBBC2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1978EE7F-ABFA-41E7-AC52-F41720396A58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5AA51504-D560-4C75-A3CA-9935F3938CDE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F15A7F11-625F-4F0A-9EBD-AEDC21E026EB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6" name="Retângulo: Cantos Arredondados 175">
            <a:extLst>
              <a:ext uri="{FF2B5EF4-FFF2-40B4-BE49-F238E27FC236}">
                <a16:creationId xmlns:a16="http://schemas.microsoft.com/office/drawing/2014/main" id="{84B5FB4B-F84A-4980-9376-56B7FF3607CD}"/>
              </a:ext>
            </a:extLst>
          </p:cNvPr>
          <p:cNvSpPr/>
          <p:nvPr/>
        </p:nvSpPr>
        <p:spPr>
          <a:xfrm>
            <a:off x="2013198" y="-1467359"/>
            <a:ext cx="6723944" cy="5277360"/>
          </a:xfrm>
          <a:prstGeom prst="roundRect">
            <a:avLst>
              <a:gd name="adj" fmla="val 2228"/>
            </a:avLst>
          </a:prstGeom>
          <a:gradFill>
            <a:gsLst>
              <a:gs pos="100000">
                <a:srgbClr val="DE2B73">
                  <a:alpha val="53000"/>
                </a:srgbClr>
              </a:gs>
              <a:gs pos="70000">
                <a:srgbClr val="DE2B73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4" name="Seta: Pentágono 183">
            <a:extLst>
              <a:ext uri="{FF2B5EF4-FFF2-40B4-BE49-F238E27FC236}">
                <a16:creationId xmlns:a16="http://schemas.microsoft.com/office/drawing/2014/main" id="{50952D26-4A6E-47D0-B3E3-2B34768B56B4}"/>
              </a:ext>
            </a:extLst>
          </p:cNvPr>
          <p:cNvSpPr/>
          <p:nvPr/>
        </p:nvSpPr>
        <p:spPr>
          <a:xfrm>
            <a:off x="8620499" y="3092196"/>
            <a:ext cx="377470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Excelência Operacional</a:t>
            </a:r>
          </a:p>
        </p:txBody>
      </p:sp>
      <p:sp>
        <p:nvSpPr>
          <p:cNvPr id="185" name="Seta: Pentágono 184">
            <a:extLst>
              <a:ext uri="{FF2B5EF4-FFF2-40B4-BE49-F238E27FC236}">
                <a16:creationId xmlns:a16="http://schemas.microsoft.com/office/drawing/2014/main" id="{C35A3FC6-F144-4B8E-8ABF-5E80EECD1CFC}"/>
              </a:ext>
            </a:extLst>
          </p:cNvPr>
          <p:cNvSpPr/>
          <p:nvPr/>
        </p:nvSpPr>
        <p:spPr>
          <a:xfrm>
            <a:off x="1834518" y="3092196"/>
            <a:ext cx="6958955" cy="210312"/>
          </a:xfrm>
          <a:prstGeom prst="homePlate">
            <a:avLst/>
          </a:prstGeom>
          <a:solidFill>
            <a:srgbClr val="DE2B7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robbyson</a:t>
            </a:r>
          </a:p>
        </p:txBody>
      </p:sp>
      <p:sp>
        <p:nvSpPr>
          <p:cNvPr id="186" name="Seta: Pentágono 185">
            <a:extLst>
              <a:ext uri="{FF2B5EF4-FFF2-40B4-BE49-F238E27FC236}">
                <a16:creationId xmlns:a16="http://schemas.microsoft.com/office/drawing/2014/main" id="{A49343E3-41DC-4E35-AE58-E416C6258268}"/>
              </a:ext>
            </a:extLst>
          </p:cNvPr>
          <p:cNvSpPr/>
          <p:nvPr/>
        </p:nvSpPr>
        <p:spPr>
          <a:xfrm>
            <a:off x="203200" y="3092196"/>
            <a:ext cx="1838960" cy="210312"/>
          </a:xfrm>
          <a:prstGeom prst="homePlate">
            <a:avLst/>
          </a:prstGeom>
          <a:solidFill>
            <a:srgbClr val="160D9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MGMT</a:t>
            </a:r>
          </a:p>
        </p:txBody>
      </p:sp>
      <p:sp>
        <p:nvSpPr>
          <p:cNvPr id="188" name="CaixaDeTexto 187">
            <a:extLst>
              <a:ext uri="{FF2B5EF4-FFF2-40B4-BE49-F238E27FC236}">
                <a16:creationId xmlns:a16="http://schemas.microsoft.com/office/drawing/2014/main" id="{D9C6985B-29AA-49F2-9034-BF45CE7A8431}"/>
              </a:ext>
            </a:extLst>
          </p:cNvPr>
          <p:cNvSpPr txBox="1"/>
          <p:nvPr/>
        </p:nvSpPr>
        <p:spPr>
          <a:xfrm>
            <a:off x="437751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Dedicated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sp>
        <p:nvSpPr>
          <p:cNvPr id="212" name="Retângulo 211">
            <a:extLst>
              <a:ext uri="{FF2B5EF4-FFF2-40B4-BE49-F238E27FC236}">
                <a16:creationId xmlns:a16="http://schemas.microsoft.com/office/drawing/2014/main" id="{05DD4905-EEB8-4BD3-B7AA-005930415DA0}"/>
              </a:ext>
            </a:extLst>
          </p:cNvPr>
          <p:cNvSpPr/>
          <p:nvPr/>
        </p:nvSpPr>
        <p:spPr>
          <a:xfrm>
            <a:off x="678282" y="3290532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00:15:00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01:00:00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3" name="Retângulo 212">
            <a:extLst>
              <a:ext uri="{FF2B5EF4-FFF2-40B4-BE49-F238E27FC236}">
                <a16:creationId xmlns:a16="http://schemas.microsoft.com/office/drawing/2014/main" id="{AB9C6C55-451D-428E-B65F-D20D34DE22B2}"/>
              </a:ext>
            </a:extLst>
          </p:cNvPr>
          <p:cNvSpPr/>
          <p:nvPr/>
        </p:nvSpPr>
        <p:spPr>
          <a:xfrm>
            <a:off x="4855632" y="3290532"/>
            <a:ext cx="916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11:00:00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48:00:00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4" name="Retângulo 213">
            <a:extLst>
              <a:ext uri="{FF2B5EF4-FFF2-40B4-BE49-F238E27FC236}">
                <a16:creationId xmlns:a16="http://schemas.microsoft.com/office/drawing/2014/main" id="{FE5A62B9-CAAD-4616-A708-442214F34CA3}"/>
              </a:ext>
            </a:extLst>
          </p:cNvPr>
          <p:cNvSpPr/>
          <p:nvPr/>
        </p:nvSpPr>
        <p:spPr>
          <a:xfrm>
            <a:off x="9839618" y="3290532"/>
            <a:ext cx="930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00:30:00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04:00:00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15" name="Retângulo 214">
            <a:extLst>
              <a:ext uri="{FF2B5EF4-FFF2-40B4-BE49-F238E27FC236}">
                <a16:creationId xmlns:a16="http://schemas.microsoft.com/office/drawing/2014/main" id="{F04D3717-A7E4-41EC-806C-153190EB4F1D}"/>
              </a:ext>
            </a:extLst>
          </p:cNvPr>
          <p:cNvSpPr/>
          <p:nvPr/>
        </p:nvSpPr>
        <p:spPr>
          <a:xfrm>
            <a:off x="85152" y="3290532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D-10</a:t>
            </a:r>
          </a:p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D-45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73F49301-1DF2-4B7A-8E95-A6041EC643DB}"/>
              </a:ext>
            </a:extLst>
          </p:cNvPr>
          <p:cNvSpPr/>
          <p:nvPr/>
        </p:nvSpPr>
        <p:spPr>
          <a:xfrm>
            <a:off x="3157506" y="2908772"/>
            <a:ext cx="2548607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 árvore</a:t>
            </a:r>
          </a:p>
        </p:txBody>
      </p:sp>
      <p:sp>
        <p:nvSpPr>
          <p:cNvPr id="218" name="Retângulo: Cantos Arredondados 217">
            <a:extLst>
              <a:ext uri="{FF2B5EF4-FFF2-40B4-BE49-F238E27FC236}">
                <a16:creationId xmlns:a16="http://schemas.microsoft.com/office/drawing/2014/main" id="{9E5357C9-7A01-4DCC-9A68-ECF7D8DD1014}"/>
              </a:ext>
            </a:extLst>
          </p:cNvPr>
          <p:cNvSpPr/>
          <p:nvPr/>
        </p:nvSpPr>
        <p:spPr>
          <a:xfrm>
            <a:off x="5788275" y="2908772"/>
            <a:ext cx="1115193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administrativo</a:t>
            </a:r>
          </a:p>
        </p:txBody>
      </p:sp>
      <p:sp>
        <p:nvSpPr>
          <p:cNvPr id="219" name="Retângulo: Cantos Arredondados 218">
            <a:extLst>
              <a:ext uri="{FF2B5EF4-FFF2-40B4-BE49-F238E27FC236}">
                <a16:creationId xmlns:a16="http://schemas.microsoft.com/office/drawing/2014/main" id="{F4C2798D-42DE-4BFE-93A9-B4F33E745C6E}"/>
              </a:ext>
            </a:extLst>
          </p:cNvPr>
          <p:cNvSpPr/>
          <p:nvPr/>
        </p:nvSpPr>
        <p:spPr>
          <a:xfrm>
            <a:off x="6985630" y="2908772"/>
            <a:ext cx="1724180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retorno (</a:t>
            </a:r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endpoint</a:t>
            </a:r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)</a:t>
            </a:r>
          </a:p>
        </p:txBody>
      </p:sp>
      <p:sp>
        <p:nvSpPr>
          <p:cNvPr id="220" name="Retângulo: Cantos Arredondados 219">
            <a:extLst>
              <a:ext uri="{FF2B5EF4-FFF2-40B4-BE49-F238E27FC236}">
                <a16:creationId xmlns:a16="http://schemas.microsoft.com/office/drawing/2014/main" id="{32A73616-AA23-475D-8C32-4FF6DE0F258A}"/>
              </a:ext>
            </a:extLst>
          </p:cNvPr>
          <p:cNvSpPr/>
          <p:nvPr/>
        </p:nvSpPr>
        <p:spPr>
          <a:xfrm>
            <a:off x="2032001" y="2908772"/>
            <a:ext cx="1032453" cy="133638"/>
          </a:xfrm>
          <a:prstGeom prst="roundRect">
            <a:avLst>
              <a:gd name="adj" fmla="val 50000"/>
            </a:avLst>
          </a:prstGeom>
          <a:solidFill>
            <a:srgbClr val="DE2B73">
              <a:alpha val="60000"/>
            </a:srgbClr>
          </a:solidFill>
          <a:ln w="12700">
            <a:solidFill>
              <a:srgbClr val="DE2B73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coletagem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C107AF92-E235-4E7A-B5C7-E781A1DFBBBD}"/>
              </a:ext>
            </a:extLst>
          </p:cNvPr>
          <p:cNvSpPr/>
          <p:nvPr/>
        </p:nvSpPr>
        <p:spPr>
          <a:xfrm>
            <a:off x="230174" y="2908772"/>
            <a:ext cx="791357" cy="133638"/>
          </a:xfrm>
          <a:prstGeom prst="roundRect">
            <a:avLst>
              <a:gd name="adj" fmla="val 50000"/>
            </a:avLst>
          </a:prstGeom>
          <a:solidFill>
            <a:srgbClr val="160D9B">
              <a:alpha val="60000"/>
            </a:srgbClr>
          </a:solidFill>
          <a:ln w="12700">
            <a:solidFill>
              <a:srgbClr val="160D9B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processo</a:t>
            </a:r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8BD38676-4F86-4553-8E6E-DA44B2B95668}"/>
              </a:ext>
            </a:extLst>
          </p:cNvPr>
          <p:cNvSpPr/>
          <p:nvPr/>
        </p:nvSpPr>
        <p:spPr>
          <a:xfrm>
            <a:off x="1103693" y="2908772"/>
            <a:ext cx="835876" cy="133638"/>
          </a:xfrm>
          <a:prstGeom prst="roundRect">
            <a:avLst>
              <a:gd name="adj" fmla="val 50000"/>
            </a:avLst>
          </a:prstGeom>
          <a:solidFill>
            <a:srgbClr val="160D9B">
              <a:alpha val="60000"/>
            </a:srgbClr>
          </a:solidFill>
          <a:ln w="12700">
            <a:solidFill>
              <a:srgbClr val="160D9B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endpoint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C5A824C2-E498-4CFE-A6BB-B5059DEE9032}"/>
              </a:ext>
            </a:extLst>
          </p:cNvPr>
          <p:cNvSpPr/>
          <p:nvPr/>
        </p:nvSpPr>
        <p:spPr>
          <a:xfrm>
            <a:off x="8780006" y="2908772"/>
            <a:ext cx="1484423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 err="1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Coletagem</a:t>
            </a:r>
            <a:endParaRPr lang="pt-BR" sz="1000" b="1" dirty="0">
              <a:solidFill>
                <a:schemeClr val="bg1"/>
              </a:solidFill>
              <a:latin typeface="Helvetica" pitchFamily="2" charset="0"/>
              <a:cs typeface="Rubik" pitchFamily="2" charset="-79"/>
            </a:endParaRPr>
          </a:p>
        </p:txBody>
      </p:sp>
      <p:sp>
        <p:nvSpPr>
          <p:cNvPr id="224" name="Retângulo: Cantos Arredondados 223">
            <a:extLst>
              <a:ext uri="{FF2B5EF4-FFF2-40B4-BE49-F238E27FC236}">
                <a16:creationId xmlns:a16="http://schemas.microsoft.com/office/drawing/2014/main" id="{33F54A66-00F5-40C1-A7B4-30A9DA6C8F5B}"/>
              </a:ext>
            </a:extLst>
          </p:cNvPr>
          <p:cNvSpPr/>
          <p:nvPr/>
        </p:nvSpPr>
        <p:spPr>
          <a:xfrm>
            <a:off x="10334625" y="2908772"/>
            <a:ext cx="1538434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058B4391-7323-4C70-8FB4-18F45EB154D5}"/>
              </a:ext>
            </a:extLst>
          </p:cNvPr>
          <p:cNvSpPr txBox="1"/>
          <p:nvPr/>
        </p:nvSpPr>
        <p:spPr>
          <a:xfrm>
            <a:off x="4608433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Dedicated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C5A8F0D0-F971-4B3A-98D4-64073DB71C6E}"/>
              </a:ext>
            </a:extLst>
          </p:cNvPr>
          <p:cNvSpPr txBox="1"/>
          <p:nvPr/>
        </p:nvSpPr>
        <p:spPr>
          <a:xfrm>
            <a:off x="9599087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Shared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pic>
        <p:nvPicPr>
          <p:cNvPr id="283" name="Imagem 282">
            <a:extLst>
              <a:ext uri="{FF2B5EF4-FFF2-40B4-BE49-F238E27FC236}">
                <a16:creationId xmlns:a16="http://schemas.microsoft.com/office/drawing/2014/main" id="{EDC1DE86-12D1-4217-A356-F2FE2CEBF7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42" y="2406295"/>
            <a:ext cx="314342" cy="135714"/>
          </a:xfrm>
          <a:prstGeom prst="rect">
            <a:avLst/>
          </a:prstGeom>
        </p:spPr>
      </p:pic>
      <p:pic>
        <p:nvPicPr>
          <p:cNvPr id="284" name="Imagem 283">
            <a:extLst>
              <a:ext uri="{FF2B5EF4-FFF2-40B4-BE49-F238E27FC236}">
                <a16:creationId xmlns:a16="http://schemas.microsoft.com/office/drawing/2014/main" id="{043960C8-7CCF-495A-BDB9-DB94D227C9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992"/>
          <a:stretch/>
        </p:blipFill>
        <p:spPr>
          <a:xfrm>
            <a:off x="5120903" y="2216448"/>
            <a:ext cx="386184" cy="385148"/>
          </a:xfrm>
          <a:prstGeom prst="rect">
            <a:avLst/>
          </a:prstGeom>
        </p:spPr>
      </p:pic>
      <p:pic>
        <p:nvPicPr>
          <p:cNvPr id="285" name="Imagem 284">
            <a:extLst>
              <a:ext uri="{FF2B5EF4-FFF2-40B4-BE49-F238E27FC236}">
                <a16:creationId xmlns:a16="http://schemas.microsoft.com/office/drawing/2014/main" id="{9A89B77B-8CD7-4EAC-8AAB-EA99D114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7478" y="2406295"/>
            <a:ext cx="314342" cy="13571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4A0790-C4D0-44C4-901D-89AAA0F604B4}"/>
              </a:ext>
            </a:extLst>
          </p:cNvPr>
          <p:cNvSpPr txBox="1"/>
          <p:nvPr/>
        </p:nvSpPr>
        <p:spPr>
          <a:xfrm>
            <a:off x="413487" y="4999389"/>
            <a:ext cx="1459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Recebimento e alimentação de base clientes</a:t>
            </a:r>
          </a:p>
        </p:txBody>
      </p:sp>
      <p:sp>
        <p:nvSpPr>
          <p:cNvPr id="663" name="CaixaDeTexto 662">
            <a:extLst>
              <a:ext uri="{FF2B5EF4-FFF2-40B4-BE49-F238E27FC236}">
                <a16:creationId xmlns:a16="http://schemas.microsoft.com/office/drawing/2014/main" id="{EF89C76E-2E92-490D-8909-25EF7CC69449}"/>
              </a:ext>
            </a:extLst>
          </p:cNvPr>
          <p:cNvSpPr txBox="1"/>
          <p:nvPr/>
        </p:nvSpPr>
        <p:spPr>
          <a:xfrm>
            <a:off x="4616154" y="4999389"/>
            <a:ext cx="1459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 de processamento total</a:t>
            </a:r>
          </a:p>
        </p:txBody>
      </p:sp>
      <p:sp>
        <p:nvSpPr>
          <p:cNvPr id="664" name="CaixaDeTexto 663">
            <a:extLst>
              <a:ext uri="{FF2B5EF4-FFF2-40B4-BE49-F238E27FC236}">
                <a16:creationId xmlns:a16="http://schemas.microsoft.com/office/drawing/2014/main" id="{75855317-8392-49AE-9EF2-EFE4BEA90672}"/>
              </a:ext>
            </a:extLst>
          </p:cNvPr>
          <p:cNvSpPr txBox="1"/>
          <p:nvPr/>
        </p:nvSpPr>
        <p:spPr>
          <a:xfrm>
            <a:off x="9586706" y="4999389"/>
            <a:ext cx="145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Pontos de oportunidade conhecidos:</a:t>
            </a:r>
          </a:p>
          <a:p>
            <a:endParaRPr lang="pt-B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Ocupação Servidor</a:t>
            </a:r>
          </a:p>
        </p:txBody>
      </p:sp>
      <p:sp>
        <p:nvSpPr>
          <p:cNvPr id="665" name="Retângulo 664">
            <a:extLst>
              <a:ext uri="{FF2B5EF4-FFF2-40B4-BE49-F238E27FC236}">
                <a16:creationId xmlns:a16="http://schemas.microsoft.com/office/drawing/2014/main" id="{E0235E1D-3704-4006-8D03-44D03D0DB4A7}"/>
              </a:ext>
            </a:extLst>
          </p:cNvPr>
          <p:cNvSpPr/>
          <p:nvPr/>
        </p:nvSpPr>
        <p:spPr>
          <a:xfrm>
            <a:off x="787286" y="4257756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( 2%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6" name="Retângulo 665">
            <a:extLst>
              <a:ext uri="{FF2B5EF4-FFF2-40B4-BE49-F238E27FC236}">
                <a16:creationId xmlns:a16="http://schemas.microsoft.com/office/drawing/2014/main" id="{C2A54F34-532F-4E93-A406-C3886D17441C}"/>
              </a:ext>
            </a:extLst>
          </p:cNvPr>
          <p:cNvSpPr/>
          <p:nvPr/>
        </p:nvSpPr>
        <p:spPr>
          <a:xfrm>
            <a:off x="4908275" y="425775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( 90%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7" name="Retângulo 666">
            <a:extLst>
              <a:ext uri="{FF2B5EF4-FFF2-40B4-BE49-F238E27FC236}">
                <a16:creationId xmlns:a16="http://schemas.microsoft.com/office/drawing/2014/main" id="{63F65DC1-AF1A-4851-AC6E-C937162CCF1D}"/>
              </a:ext>
            </a:extLst>
          </p:cNvPr>
          <p:cNvSpPr/>
          <p:nvPr/>
        </p:nvSpPr>
        <p:spPr>
          <a:xfrm>
            <a:off x="9948622" y="4257756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( 8% )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69" name="Retângulo 668">
            <a:extLst>
              <a:ext uri="{FF2B5EF4-FFF2-40B4-BE49-F238E27FC236}">
                <a16:creationId xmlns:a16="http://schemas.microsoft.com/office/drawing/2014/main" id="{42E6C669-C8C6-469B-BC75-41299051AABC}"/>
              </a:ext>
            </a:extLst>
          </p:cNvPr>
          <p:cNvSpPr/>
          <p:nvPr/>
        </p:nvSpPr>
        <p:spPr>
          <a:xfrm>
            <a:off x="881863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D-1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0" name="Retângulo 669">
            <a:extLst>
              <a:ext uri="{FF2B5EF4-FFF2-40B4-BE49-F238E27FC236}">
                <a16:creationId xmlns:a16="http://schemas.microsoft.com/office/drawing/2014/main" id="{400B3580-1CEB-49BC-A68C-BDE3EB8FCF4F}"/>
              </a:ext>
            </a:extLst>
          </p:cNvPr>
          <p:cNvSpPr/>
          <p:nvPr/>
        </p:nvSpPr>
        <p:spPr>
          <a:xfrm>
            <a:off x="5052545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D-2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1" name="Retângulo 670">
            <a:extLst>
              <a:ext uri="{FF2B5EF4-FFF2-40B4-BE49-F238E27FC236}">
                <a16:creationId xmlns:a16="http://schemas.microsoft.com/office/drawing/2014/main" id="{84B67A4A-63C8-4F2E-8589-201BB43C39F4}"/>
              </a:ext>
            </a:extLst>
          </p:cNvPr>
          <p:cNvSpPr/>
          <p:nvPr/>
        </p:nvSpPr>
        <p:spPr>
          <a:xfrm>
            <a:off x="10043199" y="3834044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4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 D-2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672" name="Retângulo 671">
            <a:extLst>
              <a:ext uri="{FF2B5EF4-FFF2-40B4-BE49-F238E27FC236}">
                <a16:creationId xmlns:a16="http://schemas.microsoft.com/office/drawing/2014/main" id="{2FF7F75B-E2CF-4CFB-B441-8A33E9FEA313}"/>
              </a:ext>
            </a:extLst>
          </p:cNvPr>
          <p:cNvSpPr/>
          <p:nvPr/>
        </p:nvSpPr>
        <p:spPr>
          <a:xfrm>
            <a:off x="159665" y="4196201"/>
            <a:ext cx="6078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Razão</a:t>
            </a:r>
          </a:p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tempo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673" name="Retângulo 672">
            <a:extLst>
              <a:ext uri="{FF2B5EF4-FFF2-40B4-BE49-F238E27FC236}">
                <a16:creationId xmlns:a16="http://schemas.microsoft.com/office/drawing/2014/main" id="{6E1AC232-75C3-4293-A599-114F49A3528B}"/>
              </a:ext>
            </a:extLst>
          </p:cNvPr>
          <p:cNvSpPr/>
          <p:nvPr/>
        </p:nvSpPr>
        <p:spPr>
          <a:xfrm>
            <a:off x="206152" y="3857127"/>
            <a:ext cx="561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1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Delay</a:t>
            </a:r>
            <a:endParaRPr lang="pt-BR" sz="1100" b="1" dirty="0">
              <a:solidFill>
                <a:schemeClr val="bg1"/>
              </a:solidFill>
            </a:endParaRPr>
          </a:p>
        </p:txBody>
      </p:sp>
      <p:sp>
        <p:nvSpPr>
          <p:cNvPr id="661" name="Seta: Pentágono 660">
            <a:extLst>
              <a:ext uri="{FF2B5EF4-FFF2-40B4-BE49-F238E27FC236}">
                <a16:creationId xmlns:a16="http://schemas.microsoft.com/office/drawing/2014/main" id="{30CFEA10-1E08-46F3-AC40-6351F7CDC2DA}"/>
              </a:ext>
            </a:extLst>
          </p:cNvPr>
          <p:cNvSpPr/>
          <p:nvPr/>
        </p:nvSpPr>
        <p:spPr>
          <a:xfrm>
            <a:off x="-3781051" y="3092196"/>
            <a:ext cx="336830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AEC – Excelência Operacional</a:t>
            </a:r>
          </a:p>
        </p:txBody>
      </p:sp>
      <p:sp>
        <p:nvSpPr>
          <p:cNvPr id="662" name="Retângulo: Cantos Arredondados 661">
            <a:extLst>
              <a:ext uri="{FF2B5EF4-FFF2-40B4-BE49-F238E27FC236}">
                <a16:creationId xmlns:a16="http://schemas.microsoft.com/office/drawing/2014/main" id="{5B870603-EB51-4538-ADB8-D641257BEF2C}"/>
              </a:ext>
            </a:extLst>
          </p:cNvPr>
          <p:cNvSpPr/>
          <p:nvPr/>
        </p:nvSpPr>
        <p:spPr>
          <a:xfrm>
            <a:off x="-2066925" y="2908772"/>
            <a:ext cx="1538434" cy="133638"/>
          </a:xfrm>
          <a:prstGeom prst="roundRect">
            <a:avLst>
              <a:gd name="adj" fmla="val 50000"/>
            </a:avLst>
          </a:prstGeom>
          <a:solidFill>
            <a:srgbClr val="0070C0">
              <a:alpha val="60000"/>
            </a:srgbClr>
          </a:solidFill>
          <a:ln w="12700">
            <a:solidFill>
              <a:srgbClr val="0070C0"/>
            </a:solidFill>
          </a:ln>
          <a:effectLst>
            <a:outerShdw blurRad="165100" dist="114300" dir="5400000" sx="95000" sy="95000" algn="t" rotWithShape="0">
              <a:schemeClr val="accent5">
                <a:lumMod val="75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rPr>
              <a:t>processamento</a:t>
            </a:r>
          </a:p>
        </p:txBody>
      </p:sp>
      <p:sp>
        <p:nvSpPr>
          <p:cNvPr id="668" name="CaixaDeTexto 667">
            <a:extLst>
              <a:ext uri="{FF2B5EF4-FFF2-40B4-BE49-F238E27FC236}">
                <a16:creationId xmlns:a16="http://schemas.microsoft.com/office/drawing/2014/main" id="{B4C1DB32-68BF-4FA9-B666-874C293EF049}"/>
              </a:ext>
            </a:extLst>
          </p:cNvPr>
          <p:cNvSpPr txBox="1"/>
          <p:nvPr/>
        </p:nvSpPr>
        <p:spPr>
          <a:xfrm>
            <a:off x="-2802463" y="2625343"/>
            <a:ext cx="14111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 err="1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Shared</a:t>
            </a:r>
            <a:r>
              <a:rPr lang="pt-BR" sz="900" dirty="0">
                <a:solidFill>
                  <a:schemeClr val="bg1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</a:t>
            </a:r>
          </a:p>
        </p:txBody>
      </p:sp>
      <p:pic>
        <p:nvPicPr>
          <p:cNvPr id="674" name="Imagem 673">
            <a:extLst>
              <a:ext uri="{FF2B5EF4-FFF2-40B4-BE49-F238E27FC236}">
                <a16:creationId xmlns:a16="http://schemas.microsoft.com/office/drawing/2014/main" id="{7C4D5352-A74A-4B6C-9753-D512FE3463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54072" y="2406295"/>
            <a:ext cx="314342" cy="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9" dur="9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14" dur="9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4 -0.00255 L 0.00118 -0.00255 " pathEditMode="relative" rAng="0" ptsTypes="AA">
                                      <p:cBhvr>
                                        <p:cTn id="24" dur="9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29" dur="9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34" dur="9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39" dur="9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44" dur="9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12000" decel="88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95 -0.00255 L 0.00117 -0.00255 " pathEditMode="relative" rAng="0" ptsTypes="AA">
                                      <p:cBhvr>
                                        <p:cTn id="49" dur="9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662" grpId="0" animBg="1"/>
      <p:bldP spid="66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786" name="Google Shape;96;p8">
            <a:extLst>
              <a:ext uri="{FF2B5EF4-FFF2-40B4-BE49-F238E27FC236}">
                <a16:creationId xmlns:a16="http://schemas.microsoft.com/office/drawing/2014/main" id="{39A52838-1F2B-451F-8A0F-26EFBF1B87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157" y="526266"/>
            <a:ext cx="4390206" cy="64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eta: Pentágono 792">
            <a:extLst>
              <a:ext uri="{FF2B5EF4-FFF2-40B4-BE49-F238E27FC236}">
                <a16:creationId xmlns:a16="http://schemas.microsoft.com/office/drawing/2014/main" id="{BDAB70F2-7BCA-42E8-BC9A-C271E3B5AE15}"/>
              </a:ext>
            </a:extLst>
          </p:cNvPr>
          <p:cNvSpPr/>
          <p:nvPr/>
        </p:nvSpPr>
        <p:spPr>
          <a:xfrm>
            <a:off x="-104401" y="3092196"/>
            <a:ext cx="3311151" cy="210312"/>
          </a:xfrm>
          <a:prstGeom prst="homePlat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Excelência Operacional</a:t>
            </a:r>
          </a:p>
        </p:txBody>
      </p:sp>
      <p:sp>
        <p:nvSpPr>
          <p:cNvPr id="1126" name="Seta: Pentágono 1125">
            <a:extLst>
              <a:ext uri="{FF2B5EF4-FFF2-40B4-BE49-F238E27FC236}">
                <a16:creationId xmlns:a16="http://schemas.microsoft.com/office/drawing/2014/main" id="{CCAB1614-1EFD-49A6-B95C-B0E7D8EB6CC7}"/>
              </a:ext>
            </a:extLst>
          </p:cNvPr>
          <p:cNvSpPr/>
          <p:nvPr/>
        </p:nvSpPr>
        <p:spPr>
          <a:xfrm>
            <a:off x="3858247" y="2754105"/>
            <a:ext cx="2455089" cy="34039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Áreas de negócio</a:t>
            </a:r>
          </a:p>
        </p:txBody>
      </p:sp>
      <p:sp>
        <p:nvSpPr>
          <p:cNvPr id="1130" name="Seta: Pentágono 1129">
            <a:extLst>
              <a:ext uri="{FF2B5EF4-FFF2-40B4-BE49-F238E27FC236}">
                <a16:creationId xmlns:a16="http://schemas.microsoft.com/office/drawing/2014/main" id="{4D7A83F6-5295-47E4-86B1-068BC2678DDE}"/>
              </a:ext>
            </a:extLst>
          </p:cNvPr>
          <p:cNvSpPr/>
          <p:nvPr/>
        </p:nvSpPr>
        <p:spPr>
          <a:xfrm>
            <a:off x="3858247" y="3345781"/>
            <a:ext cx="2455089" cy="34039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Processos Corporativos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E9B51935-E4E0-43EF-9130-C9DCFEBAC496}"/>
              </a:ext>
            </a:extLst>
          </p:cNvPr>
          <p:cNvCxnSpPr>
            <a:cxnSpLocks/>
            <a:stCxn id="793" idx="3"/>
            <a:endCxn id="1126" idx="1"/>
          </p:cNvCxnSpPr>
          <p:nvPr/>
        </p:nvCxnSpPr>
        <p:spPr>
          <a:xfrm flipV="1">
            <a:off x="3206750" y="2924302"/>
            <a:ext cx="651497" cy="273050"/>
          </a:xfrm>
          <a:prstGeom prst="bentConnector3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Conector: Angulado 1130">
            <a:extLst>
              <a:ext uri="{FF2B5EF4-FFF2-40B4-BE49-F238E27FC236}">
                <a16:creationId xmlns:a16="http://schemas.microsoft.com/office/drawing/2014/main" id="{EABCA57F-F29F-4211-9CC4-F885B1736A24}"/>
              </a:ext>
            </a:extLst>
          </p:cNvPr>
          <p:cNvCxnSpPr>
            <a:cxnSpLocks/>
            <a:stCxn id="793" idx="3"/>
            <a:endCxn id="1130" idx="1"/>
          </p:cNvCxnSpPr>
          <p:nvPr/>
        </p:nvCxnSpPr>
        <p:spPr>
          <a:xfrm>
            <a:off x="3206750" y="3197352"/>
            <a:ext cx="651497" cy="318626"/>
          </a:xfrm>
          <a:prstGeom prst="bentConnector3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3" name="Imagem 1132">
            <a:extLst>
              <a:ext uri="{FF2B5EF4-FFF2-40B4-BE49-F238E27FC236}">
                <a16:creationId xmlns:a16="http://schemas.microsoft.com/office/drawing/2014/main" id="{5E5AC078-D2C2-41E3-A9A0-9A7D89CB26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603" y="2720620"/>
            <a:ext cx="314342" cy="1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31502"/>
      </p:ext>
    </p:extLst>
  </p:cSld>
  <p:clrMapOvr>
    <a:masterClrMapping/>
  </p:clrMapOvr>
  <p:transition spd="slow" advClick="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grpSp>
        <p:nvGrpSpPr>
          <p:cNvPr id="286" name="Agrupar 285">
            <a:extLst>
              <a:ext uri="{FF2B5EF4-FFF2-40B4-BE49-F238E27FC236}">
                <a16:creationId xmlns:a16="http://schemas.microsoft.com/office/drawing/2014/main" id="{836824F7-988A-418F-9F38-1867FECE7A89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287" name="Forma Livre: Forma 286">
              <a:extLst>
                <a:ext uri="{FF2B5EF4-FFF2-40B4-BE49-F238E27FC236}">
                  <a16:creationId xmlns:a16="http://schemas.microsoft.com/office/drawing/2014/main" id="{D472D3C2-CFA3-431A-B55A-74514CA000B1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CB3CB093-F282-4FCA-A73A-D4EF89C3E3C2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FC632AF-3B1F-4CAF-9340-AC95AA0D2351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99B10244-B5A9-437C-8F09-EB82F9B7FB6E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573A2F16-5D2A-44E6-B80A-F9AA3761FDE0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2E88F1-3106-4146-918A-B7214CFFA17D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50FC13A1-0A77-4AF9-84C4-134814284611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4" name="Forma Livre: Forma 293">
              <a:extLst>
                <a:ext uri="{FF2B5EF4-FFF2-40B4-BE49-F238E27FC236}">
                  <a16:creationId xmlns:a16="http://schemas.microsoft.com/office/drawing/2014/main" id="{C3D4DD95-A95B-495E-8A63-D0A01C9FE8D7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5" name="Forma Livre: Forma 294">
              <a:extLst>
                <a:ext uri="{FF2B5EF4-FFF2-40B4-BE49-F238E27FC236}">
                  <a16:creationId xmlns:a16="http://schemas.microsoft.com/office/drawing/2014/main" id="{939D08A3-AB88-4ABD-AC67-0A59572681B4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6" name="Forma Livre: Forma 295">
              <a:extLst>
                <a:ext uri="{FF2B5EF4-FFF2-40B4-BE49-F238E27FC236}">
                  <a16:creationId xmlns:a16="http://schemas.microsoft.com/office/drawing/2014/main" id="{A13AADCE-A008-405D-AC7D-ABA66EE76768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7" name="Forma Livre: Forma 296">
              <a:extLst>
                <a:ext uri="{FF2B5EF4-FFF2-40B4-BE49-F238E27FC236}">
                  <a16:creationId xmlns:a16="http://schemas.microsoft.com/office/drawing/2014/main" id="{7AB4F512-E465-4E5B-87ED-AAEC83D84DED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8" name="Forma Livre: Forma 297">
              <a:extLst>
                <a:ext uri="{FF2B5EF4-FFF2-40B4-BE49-F238E27FC236}">
                  <a16:creationId xmlns:a16="http://schemas.microsoft.com/office/drawing/2014/main" id="{88035A27-0A2D-4DCB-A141-65CF9628DBD1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9" name="Forma Livre: Forma 298">
              <a:extLst>
                <a:ext uri="{FF2B5EF4-FFF2-40B4-BE49-F238E27FC236}">
                  <a16:creationId xmlns:a16="http://schemas.microsoft.com/office/drawing/2014/main" id="{C8264B56-A56A-46F5-AAB7-C56D5E59CEBA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0" name="Forma Livre: Forma 299">
              <a:extLst>
                <a:ext uri="{FF2B5EF4-FFF2-40B4-BE49-F238E27FC236}">
                  <a16:creationId xmlns:a16="http://schemas.microsoft.com/office/drawing/2014/main" id="{1E1CD838-F460-400A-83EA-E9B5D7D0717A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BCBF239E-4053-4EDE-AD15-6035E06987FE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160CC853-05E1-41BE-AF87-A50B143329A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B11C30E6-80BF-4BDD-84D0-FE9A376F4649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D8AA8AE4-F932-4C37-82AC-8A8091022A38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0A8D4EDD-CF64-42F4-8AD9-2A616DF89A1B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14F0A7C6-5AE3-46D8-B2CD-77329C9FCA53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7" name="Forma Livre: Forma 306">
              <a:extLst>
                <a:ext uri="{FF2B5EF4-FFF2-40B4-BE49-F238E27FC236}">
                  <a16:creationId xmlns:a16="http://schemas.microsoft.com/office/drawing/2014/main" id="{92DA3E85-4A93-45EA-9C49-7DF380A5BB21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8" name="Forma Livre: Forma 307">
              <a:extLst>
                <a:ext uri="{FF2B5EF4-FFF2-40B4-BE49-F238E27FC236}">
                  <a16:creationId xmlns:a16="http://schemas.microsoft.com/office/drawing/2014/main" id="{4861D942-12F7-40D2-B987-F890514E638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9" name="Forma Livre: Forma 308">
              <a:extLst>
                <a:ext uri="{FF2B5EF4-FFF2-40B4-BE49-F238E27FC236}">
                  <a16:creationId xmlns:a16="http://schemas.microsoft.com/office/drawing/2014/main" id="{83F1AB92-D306-4871-9CD1-FACF77ABC173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0" name="Forma Livre: Forma 309">
              <a:extLst>
                <a:ext uri="{FF2B5EF4-FFF2-40B4-BE49-F238E27FC236}">
                  <a16:creationId xmlns:a16="http://schemas.microsoft.com/office/drawing/2014/main" id="{C7AD5F0C-0D74-4815-823F-36E3D0FA406D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1" name="Forma Livre: Forma 310">
              <a:extLst>
                <a:ext uri="{FF2B5EF4-FFF2-40B4-BE49-F238E27FC236}">
                  <a16:creationId xmlns:a16="http://schemas.microsoft.com/office/drawing/2014/main" id="{A31E8C55-9880-436D-8D01-693246C0C791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2" name="Forma Livre: Forma 311">
              <a:extLst>
                <a:ext uri="{FF2B5EF4-FFF2-40B4-BE49-F238E27FC236}">
                  <a16:creationId xmlns:a16="http://schemas.microsoft.com/office/drawing/2014/main" id="{2FFC69C2-56A9-4DD2-854C-2719E6789E76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3" name="Forma Livre: Forma 312">
              <a:extLst>
                <a:ext uri="{FF2B5EF4-FFF2-40B4-BE49-F238E27FC236}">
                  <a16:creationId xmlns:a16="http://schemas.microsoft.com/office/drawing/2014/main" id="{5B88A36D-4C43-454A-99EB-04CEBBF202EB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4" name="Forma Livre: Forma 313">
              <a:extLst>
                <a:ext uri="{FF2B5EF4-FFF2-40B4-BE49-F238E27FC236}">
                  <a16:creationId xmlns:a16="http://schemas.microsoft.com/office/drawing/2014/main" id="{A0FF6B98-F4E9-47F1-9C67-253642A58737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5" name="Forma Livre: Forma 314">
              <a:extLst>
                <a:ext uri="{FF2B5EF4-FFF2-40B4-BE49-F238E27FC236}">
                  <a16:creationId xmlns:a16="http://schemas.microsoft.com/office/drawing/2014/main" id="{94871C89-6C6C-494D-8B50-19DB830E2DC3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6" name="Forma Livre: Forma 315">
              <a:extLst>
                <a:ext uri="{FF2B5EF4-FFF2-40B4-BE49-F238E27FC236}">
                  <a16:creationId xmlns:a16="http://schemas.microsoft.com/office/drawing/2014/main" id="{3C3B079E-5B0B-4431-B678-3EDE0CFEDF12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7" name="Forma Livre: Forma 316">
              <a:extLst>
                <a:ext uri="{FF2B5EF4-FFF2-40B4-BE49-F238E27FC236}">
                  <a16:creationId xmlns:a16="http://schemas.microsoft.com/office/drawing/2014/main" id="{25F884E5-0685-4324-B909-56FE6C2801D6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8" name="Forma Livre: Forma 317">
              <a:extLst>
                <a:ext uri="{FF2B5EF4-FFF2-40B4-BE49-F238E27FC236}">
                  <a16:creationId xmlns:a16="http://schemas.microsoft.com/office/drawing/2014/main" id="{688A2198-9EC6-4526-91D8-3E51A8A4B601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9" name="Forma Livre: Forma 318">
              <a:extLst>
                <a:ext uri="{FF2B5EF4-FFF2-40B4-BE49-F238E27FC236}">
                  <a16:creationId xmlns:a16="http://schemas.microsoft.com/office/drawing/2014/main" id="{3411732B-D19B-4991-A1AE-BEB6D7DBC6CA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0" name="Forma Livre: Forma 319">
              <a:extLst>
                <a:ext uri="{FF2B5EF4-FFF2-40B4-BE49-F238E27FC236}">
                  <a16:creationId xmlns:a16="http://schemas.microsoft.com/office/drawing/2014/main" id="{58D4B7E2-6CC8-4544-8705-6229B3C677EC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1" name="Forma Livre: Forma 320">
              <a:extLst>
                <a:ext uri="{FF2B5EF4-FFF2-40B4-BE49-F238E27FC236}">
                  <a16:creationId xmlns:a16="http://schemas.microsoft.com/office/drawing/2014/main" id="{D93E805E-BC56-4E92-B6A4-685C259B088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2" name="Forma Livre: Forma 321">
              <a:extLst>
                <a:ext uri="{FF2B5EF4-FFF2-40B4-BE49-F238E27FC236}">
                  <a16:creationId xmlns:a16="http://schemas.microsoft.com/office/drawing/2014/main" id="{9069BE11-8092-4698-9BB6-EC49AEDA1017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3" name="Forma Livre: Forma 322">
              <a:extLst>
                <a:ext uri="{FF2B5EF4-FFF2-40B4-BE49-F238E27FC236}">
                  <a16:creationId xmlns:a16="http://schemas.microsoft.com/office/drawing/2014/main" id="{9A275D0F-3F1F-4B8F-B285-59F19161376F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4" name="Forma Livre: Forma 323">
              <a:extLst>
                <a:ext uri="{FF2B5EF4-FFF2-40B4-BE49-F238E27FC236}">
                  <a16:creationId xmlns:a16="http://schemas.microsoft.com/office/drawing/2014/main" id="{C87D3997-2436-4C49-AC93-AB141B68656F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5" name="Forma Livre: Forma 324">
              <a:extLst>
                <a:ext uri="{FF2B5EF4-FFF2-40B4-BE49-F238E27FC236}">
                  <a16:creationId xmlns:a16="http://schemas.microsoft.com/office/drawing/2014/main" id="{CBE68E58-12D2-45DE-8565-FE6F041824C0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A0DCEC43-3D9D-4CE1-9F81-3DB1B8753F86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BD44EEF8-0D3E-4CAA-A85A-CBCA514663D4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979E3B7D-0146-41DC-9A21-DDC862F534D1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0D0695E3-A883-4B4A-88A0-1EC10AD8868A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79FA7C8F-B78A-4F8A-AABF-CD4BDBB47CC0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1" name="Forma Livre: Forma 330">
              <a:extLst>
                <a:ext uri="{FF2B5EF4-FFF2-40B4-BE49-F238E27FC236}">
                  <a16:creationId xmlns:a16="http://schemas.microsoft.com/office/drawing/2014/main" id="{97720B93-1C1D-48A1-9AE6-3F3F7325362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2" name="Forma Livre: Forma 331">
              <a:extLst>
                <a:ext uri="{FF2B5EF4-FFF2-40B4-BE49-F238E27FC236}">
                  <a16:creationId xmlns:a16="http://schemas.microsoft.com/office/drawing/2014/main" id="{807FC628-6B68-476C-9BFB-74FD70669E91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3" name="Forma Livre: Forma 332">
              <a:extLst>
                <a:ext uri="{FF2B5EF4-FFF2-40B4-BE49-F238E27FC236}">
                  <a16:creationId xmlns:a16="http://schemas.microsoft.com/office/drawing/2014/main" id="{FEF37E6C-530B-48B4-BDC7-0F153358BEFD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4" name="Forma Livre: Forma 333">
              <a:extLst>
                <a:ext uri="{FF2B5EF4-FFF2-40B4-BE49-F238E27FC236}">
                  <a16:creationId xmlns:a16="http://schemas.microsoft.com/office/drawing/2014/main" id="{0AA4720B-14D5-4406-A3CC-8AC46399CAEB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5" name="Forma Livre: Forma 334">
              <a:extLst>
                <a:ext uri="{FF2B5EF4-FFF2-40B4-BE49-F238E27FC236}">
                  <a16:creationId xmlns:a16="http://schemas.microsoft.com/office/drawing/2014/main" id="{3ED8F44C-7BFF-4983-A2DA-CB247029C7C2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6" name="Forma Livre: Forma 335">
              <a:extLst>
                <a:ext uri="{FF2B5EF4-FFF2-40B4-BE49-F238E27FC236}">
                  <a16:creationId xmlns:a16="http://schemas.microsoft.com/office/drawing/2014/main" id="{70C27200-E2D1-4399-8DDC-6DA5F929B311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7" name="Forma Livre: Forma 336">
              <a:extLst>
                <a:ext uri="{FF2B5EF4-FFF2-40B4-BE49-F238E27FC236}">
                  <a16:creationId xmlns:a16="http://schemas.microsoft.com/office/drawing/2014/main" id="{A4A859CB-12CC-4833-AF75-DBFEDE9C95D4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8" name="Forma Livre: Forma 337">
              <a:extLst>
                <a:ext uri="{FF2B5EF4-FFF2-40B4-BE49-F238E27FC236}">
                  <a16:creationId xmlns:a16="http://schemas.microsoft.com/office/drawing/2014/main" id="{A90ADB6F-1952-49DB-932A-AF3F28818410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9" name="Forma Livre: Forma 338">
              <a:extLst>
                <a:ext uri="{FF2B5EF4-FFF2-40B4-BE49-F238E27FC236}">
                  <a16:creationId xmlns:a16="http://schemas.microsoft.com/office/drawing/2014/main" id="{1E640979-9680-49D8-A8B7-72367072B7C2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0" name="Forma Livre: Forma 339">
              <a:extLst>
                <a:ext uri="{FF2B5EF4-FFF2-40B4-BE49-F238E27FC236}">
                  <a16:creationId xmlns:a16="http://schemas.microsoft.com/office/drawing/2014/main" id="{60735258-00F9-4213-8F22-BB4F509F1A58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1" name="Forma Livre: Forma 340">
              <a:extLst>
                <a:ext uri="{FF2B5EF4-FFF2-40B4-BE49-F238E27FC236}">
                  <a16:creationId xmlns:a16="http://schemas.microsoft.com/office/drawing/2014/main" id="{69FEEA00-3D64-48F8-990F-EE773C22E677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2" name="Forma Livre: Forma 341">
              <a:extLst>
                <a:ext uri="{FF2B5EF4-FFF2-40B4-BE49-F238E27FC236}">
                  <a16:creationId xmlns:a16="http://schemas.microsoft.com/office/drawing/2014/main" id="{6F0334F4-0DE4-453D-B833-D6306CFDF68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3" name="Forma Livre: Forma 342">
              <a:extLst>
                <a:ext uri="{FF2B5EF4-FFF2-40B4-BE49-F238E27FC236}">
                  <a16:creationId xmlns:a16="http://schemas.microsoft.com/office/drawing/2014/main" id="{3725691F-01C3-4796-BA0D-A55420DBC8F5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4" name="Forma Livre: Forma 343">
              <a:extLst>
                <a:ext uri="{FF2B5EF4-FFF2-40B4-BE49-F238E27FC236}">
                  <a16:creationId xmlns:a16="http://schemas.microsoft.com/office/drawing/2014/main" id="{3F147E79-1737-4614-BE02-3AFBCFC9971B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5" name="Forma Livre: Forma 344">
              <a:extLst>
                <a:ext uri="{FF2B5EF4-FFF2-40B4-BE49-F238E27FC236}">
                  <a16:creationId xmlns:a16="http://schemas.microsoft.com/office/drawing/2014/main" id="{49B6F0AB-327F-430B-8E95-F37507E078CD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6" name="Forma Livre: Forma 345">
              <a:extLst>
                <a:ext uri="{FF2B5EF4-FFF2-40B4-BE49-F238E27FC236}">
                  <a16:creationId xmlns:a16="http://schemas.microsoft.com/office/drawing/2014/main" id="{55BE4A30-EA8E-4006-B213-EA806B62EE50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7" name="Forma Livre: Forma 346">
              <a:extLst>
                <a:ext uri="{FF2B5EF4-FFF2-40B4-BE49-F238E27FC236}">
                  <a16:creationId xmlns:a16="http://schemas.microsoft.com/office/drawing/2014/main" id="{0AA8C049-A457-419E-B250-92593DE473E9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8" name="Forma Livre: Forma 347">
              <a:extLst>
                <a:ext uri="{FF2B5EF4-FFF2-40B4-BE49-F238E27FC236}">
                  <a16:creationId xmlns:a16="http://schemas.microsoft.com/office/drawing/2014/main" id="{4F67F703-BB0B-4831-8C8E-A036C7FFF2F9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9" name="Forma Livre: Forma 348">
              <a:extLst>
                <a:ext uri="{FF2B5EF4-FFF2-40B4-BE49-F238E27FC236}">
                  <a16:creationId xmlns:a16="http://schemas.microsoft.com/office/drawing/2014/main" id="{292A1FBE-5E3D-45C0-91AA-196F1D6A1A7F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0" name="Forma Livre: Forma 349">
              <a:extLst>
                <a:ext uri="{FF2B5EF4-FFF2-40B4-BE49-F238E27FC236}">
                  <a16:creationId xmlns:a16="http://schemas.microsoft.com/office/drawing/2014/main" id="{C03184D6-95FA-4B7E-8D26-3BE597CA5A94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1" name="Forma Livre: Forma 350">
              <a:extLst>
                <a:ext uri="{FF2B5EF4-FFF2-40B4-BE49-F238E27FC236}">
                  <a16:creationId xmlns:a16="http://schemas.microsoft.com/office/drawing/2014/main" id="{92220B21-D1C2-44FD-9807-15E348C37623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2" name="Forma Livre: Forma 351">
              <a:extLst>
                <a:ext uri="{FF2B5EF4-FFF2-40B4-BE49-F238E27FC236}">
                  <a16:creationId xmlns:a16="http://schemas.microsoft.com/office/drawing/2014/main" id="{C172F163-7680-4FB2-BEFC-471D9BE0AAF1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3" name="Forma Livre: Forma 352">
              <a:extLst>
                <a:ext uri="{FF2B5EF4-FFF2-40B4-BE49-F238E27FC236}">
                  <a16:creationId xmlns:a16="http://schemas.microsoft.com/office/drawing/2014/main" id="{BF9793A8-6696-40E5-822B-8F237D22CA76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4" name="Forma Livre: Forma 353">
              <a:extLst>
                <a:ext uri="{FF2B5EF4-FFF2-40B4-BE49-F238E27FC236}">
                  <a16:creationId xmlns:a16="http://schemas.microsoft.com/office/drawing/2014/main" id="{6E892EC2-BD5C-47AD-913E-6F792D1CEF1C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5" name="Forma Livre: Forma 354">
              <a:extLst>
                <a:ext uri="{FF2B5EF4-FFF2-40B4-BE49-F238E27FC236}">
                  <a16:creationId xmlns:a16="http://schemas.microsoft.com/office/drawing/2014/main" id="{84D1E9B1-443C-471D-A70C-76DB4D5E7A6C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6" name="Forma Livre: Forma 355">
              <a:extLst>
                <a:ext uri="{FF2B5EF4-FFF2-40B4-BE49-F238E27FC236}">
                  <a16:creationId xmlns:a16="http://schemas.microsoft.com/office/drawing/2014/main" id="{6744E26D-B010-4F55-8679-45F9B984F1F5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7" name="Forma Livre: Forma 356">
              <a:extLst>
                <a:ext uri="{FF2B5EF4-FFF2-40B4-BE49-F238E27FC236}">
                  <a16:creationId xmlns:a16="http://schemas.microsoft.com/office/drawing/2014/main" id="{EA7DD02E-8298-4534-A10B-C7EDE7073F5F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8" name="Forma Livre: Forma 357">
              <a:extLst>
                <a:ext uri="{FF2B5EF4-FFF2-40B4-BE49-F238E27FC236}">
                  <a16:creationId xmlns:a16="http://schemas.microsoft.com/office/drawing/2014/main" id="{612BBF94-1CF0-4C52-A381-180754E135D1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9" name="Forma Livre: Forma 358">
              <a:extLst>
                <a:ext uri="{FF2B5EF4-FFF2-40B4-BE49-F238E27FC236}">
                  <a16:creationId xmlns:a16="http://schemas.microsoft.com/office/drawing/2014/main" id="{90232B77-5A6D-4072-9416-24E4BF54B4A1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2483D102-6429-45FB-80C1-E3EB17C31B79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052CAEF0-E0FA-4ECE-A31A-9A1F13886869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D44AACC3-946A-4CF5-BA5B-1D105AE97B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48570D29-D77B-4627-AB66-8090437CEB44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7BAFD37B-4CB9-4F12-964E-D7BD0D2AAA82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5" name="Forma Livre: Forma 364">
              <a:extLst>
                <a:ext uri="{FF2B5EF4-FFF2-40B4-BE49-F238E27FC236}">
                  <a16:creationId xmlns:a16="http://schemas.microsoft.com/office/drawing/2014/main" id="{AE52265D-E94D-43F9-8DC4-4DED9BB399A5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6" name="Forma Livre: Forma 365">
              <a:extLst>
                <a:ext uri="{FF2B5EF4-FFF2-40B4-BE49-F238E27FC236}">
                  <a16:creationId xmlns:a16="http://schemas.microsoft.com/office/drawing/2014/main" id="{51374032-0431-47A5-A46F-A2CD5059AEE5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7" name="Forma Livre: Forma 366">
              <a:extLst>
                <a:ext uri="{FF2B5EF4-FFF2-40B4-BE49-F238E27FC236}">
                  <a16:creationId xmlns:a16="http://schemas.microsoft.com/office/drawing/2014/main" id="{3E93231F-30F3-4770-B1E4-9059CDF529AD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8" name="Forma Livre: Forma 367">
              <a:extLst>
                <a:ext uri="{FF2B5EF4-FFF2-40B4-BE49-F238E27FC236}">
                  <a16:creationId xmlns:a16="http://schemas.microsoft.com/office/drawing/2014/main" id="{804D4BF2-E5B7-479C-973F-8105364294BD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9" name="Forma Livre: Forma 368">
              <a:extLst>
                <a:ext uri="{FF2B5EF4-FFF2-40B4-BE49-F238E27FC236}">
                  <a16:creationId xmlns:a16="http://schemas.microsoft.com/office/drawing/2014/main" id="{32622978-1959-43C4-BAB1-C4E5ACFB523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0" name="Forma Livre: Forma 369">
              <a:extLst>
                <a:ext uri="{FF2B5EF4-FFF2-40B4-BE49-F238E27FC236}">
                  <a16:creationId xmlns:a16="http://schemas.microsoft.com/office/drawing/2014/main" id="{9A18171C-78AC-46C4-A6A3-AD86B48C79F2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1" name="Forma Livre: Forma 370">
              <a:extLst>
                <a:ext uri="{FF2B5EF4-FFF2-40B4-BE49-F238E27FC236}">
                  <a16:creationId xmlns:a16="http://schemas.microsoft.com/office/drawing/2014/main" id="{0E4021EA-5CDE-4D0A-9DBB-AA4E4D35C6C7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2" name="Forma Livre: Forma 371">
              <a:extLst>
                <a:ext uri="{FF2B5EF4-FFF2-40B4-BE49-F238E27FC236}">
                  <a16:creationId xmlns:a16="http://schemas.microsoft.com/office/drawing/2014/main" id="{BA524F0F-713F-417B-AC7C-498A8CB6E943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3" name="Forma Livre: Forma 372">
              <a:extLst>
                <a:ext uri="{FF2B5EF4-FFF2-40B4-BE49-F238E27FC236}">
                  <a16:creationId xmlns:a16="http://schemas.microsoft.com/office/drawing/2014/main" id="{F3065276-BB12-46DD-8FBE-69C82EF02030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4" name="Forma Livre: Forma 373">
              <a:extLst>
                <a:ext uri="{FF2B5EF4-FFF2-40B4-BE49-F238E27FC236}">
                  <a16:creationId xmlns:a16="http://schemas.microsoft.com/office/drawing/2014/main" id="{F426142C-5526-40C8-8427-E0005C1198CC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5" name="Forma Livre: Forma 374">
              <a:extLst>
                <a:ext uri="{FF2B5EF4-FFF2-40B4-BE49-F238E27FC236}">
                  <a16:creationId xmlns:a16="http://schemas.microsoft.com/office/drawing/2014/main" id="{71851277-7C40-41A9-ADF3-87DDF287028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6" name="Forma Livre: Forma 375">
              <a:extLst>
                <a:ext uri="{FF2B5EF4-FFF2-40B4-BE49-F238E27FC236}">
                  <a16:creationId xmlns:a16="http://schemas.microsoft.com/office/drawing/2014/main" id="{B67A11F8-F003-4565-BF4D-188EE8A0826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7" name="Forma Livre: Forma 376">
              <a:extLst>
                <a:ext uri="{FF2B5EF4-FFF2-40B4-BE49-F238E27FC236}">
                  <a16:creationId xmlns:a16="http://schemas.microsoft.com/office/drawing/2014/main" id="{17F11856-220F-4FE4-874B-27E1B7B3A240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8" name="Forma Livre: Forma 377">
              <a:extLst>
                <a:ext uri="{FF2B5EF4-FFF2-40B4-BE49-F238E27FC236}">
                  <a16:creationId xmlns:a16="http://schemas.microsoft.com/office/drawing/2014/main" id="{69FA8780-56C4-4C1A-A218-2061EBEEB307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9" name="Forma Livre: Forma 378">
              <a:extLst>
                <a:ext uri="{FF2B5EF4-FFF2-40B4-BE49-F238E27FC236}">
                  <a16:creationId xmlns:a16="http://schemas.microsoft.com/office/drawing/2014/main" id="{A884379A-3BB1-4872-8F3E-DF23F614F149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0" name="Forma Livre: Forma 379">
              <a:extLst>
                <a:ext uri="{FF2B5EF4-FFF2-40B4-BE49-F238E27FC236}">
                  <a16:creationId xmlns:a16="http://schemas.microsoft.com/office/drawing/2014/main" id="{85D6F94E-4BBC-4987-B83A-38D80D2C486C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1" name="Forma Livre: Forma 380">
              <a:extLst>
                <a:ext uri="{FF2B5EF4-FFF2-40B4-BE49-F238E27FC236}">
                  <a16:creationId xmlns:a16="http://schemas.microsoft.com/office/drawing/2014/main" id="{9333C718-9DF6-4BE4-BA00-5DD6D0DAABC0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2" name="Forma Livre: Forma 381">
              <a:extLst>
                <a:ext uri="{FF2B5EF4-FFF2-40B4-BE49-F238E27FC236}">
                  <a16:creationId xmlns:a16="http://schemas.microsoft.com/office/drawing/2014/main" id="{6F127C93-FBF9-4133-B716-F6D20CC639D3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3" name="Forma Livre: Forma 382">
              <a:extLst>
                <a:ext uri="{FF2B5EF4-FFF2-40B4-BE49-F238E27FC236}">
                  <a16:creationId xmlns:a16="http://schemas.microsoft.com/office/drawing/2014/main" id="{82AA7FAA-C797-40F4-B53C-93B70E714C2A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4" name="Forma Livre: Forma 383">
              <a:extLst>
                <a:ext uri="{FF2B5EF4-FFF2-40B4-BE49-F238E27FC236}">
                  <a16:creationId xmlns:a16="http://schemas.microsoft.com/office/drawing/2014/main" id="{647071FD-B3ED-4807-84CB-11DF064ECBD9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5" name="Forma Livre: Forma 384">
              <a:extLst>
                <a:ext uri="{FF2B5EF4-FFF2-40B4-BE49-F238E27FC236}">
                  <a16:creationId xmlns:a16="http://schemas.microsoft.com/office/drawing/2014/main" id="{E31B14CD-CEB9-4550-8187-ECB71E92D2E8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6" name="Forma Livre: Forma 385">
              <a:extLst>
                <a:ext uri="{FF2B5EF4-FFF2-40B4-BE49-F238E27FC236}">
                  <a16:creationId xmlns:a16="http://schemas.microsoft.com/office/drawing/2014/main" id="{AB9886A5-8E1D-4D21-8253-11060E2B4100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7" name="Forma Livre: Forma 386">
              <a:extLst>
                <a:ext uri="{FF2B5EF4-FFF2-40B4-BE49-F238E27FC236}">
                  <a16:creationId xmlns:a16="http://schemas.microsoft.com/office/drawing/2014/main" id="{86E85D04-2519-4206-B3A6-37A470906AF4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8" name="Forma Livre: Forma 387">
              <a:extLst>
                <a:ext uri="{FF2B5EF4-FFF2-40B4-BE49-F238E27FC236}">
                  <a16:creationId xmlns:a16="http://schemas.microsoft.com/office/drawing/2014/main" id="{450465BD-8EA6-4B12-99F4-546593B858E8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9" name="Forma Livre: Forma 388">
              <a:extLst>
                <a:ext uri="{FF2B5EF4-FFF2-40B4-BE49-F238E27FC236}">
                  <a16:creationId xmlns:a16="http://schemas.microsoft.com/office/drawing/2014/main" id="{B113824B-182F-4051-955A-817FE01A0836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0" name="Forma Livre: Forma 389">
              <a:extLst>
                <a:ext uri="{FF2B5EF4-FFF2-40B4-BE49-F238E27FC236}">
                  <a16:creationId xmlns:a16="http://schemas.microsoft.com/office/drawing/2014/main" id="{8763C12F-5AB3-479B-8C75-C04C188CAF9F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1" name="Forma Livre: Forma 390">
              <a:extLst>
                <a:ext uri="{FF2B5EF4-FFF2-40B4-BE49-F238E27FC236}">
                  <a16:creationId xmlns:a16="http://schemas.microsoft.com/office/drawing/2014/main" id="{9ECDAB4C-9E9E-47A5-8877-EC8EF334F83E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2" name="Forma Livre: Forma 391">
              <a:extLst>
                <a:ext uri="{FF2B5EF4-FFF2-40B4-BE49-F238E27FC236}">
                  <a16:creationId xmlns:a16="http://schemas.microsoft.com/office/drawing/2014/main" id="{6EEE5DE3-4242-43D3-8E4D-98F917D9F00F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3" name="Forma Livre: Forma 392">
              <a:extLst>
                <a:ext uri="{FF2B5EF4-FFF2-40B4-BE49-F238E27FC236}">
                  <a16:creationId xmlns:a16="http://schemas.microsoft.com/office/drawing/2014/main" id="{BDB01090-8FE2-4407-8277-79244CD998FA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4" name="Forma Livre: Forma 393">
              <a:extLst>
                <a:ext uri="{FF2B5EF4-FFF2-40B4-BE49-F238E27FC236}">
                  <a16:creationId xmlns:a16="http://schemas.microsoft.com/office/drawing/2014/main" id="{25B8D3D7-F57B-4D76-A3F0-966D806090CF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5" name="Forma Livre: Forma 394">
              <a:extLst>
                <a:ext uri="{FF2B5EF4-FFF2-40B4-BE49-F238E27FC236}">
                  <a16:creationId xmlns:a16="http://schemas.microsoft.com/office/drawing/2014/main" id="{62B90730-961C-4EB0-94AB-16339F354AA3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6" name="Forma Livre: Forma 395">
              <a:extLst>
                <a:ext uri="{FF2B5EF4-FFF2-40B4-BE49-F238E27FC236}">
                  <a16:creationId xmlns:a16="http://schemas.microsoft.com/office/drawing/2014/main" id="{274EAF35-291D-4B54-A92A-DAB216A7C8EE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7" name="Forma Livre: Forma 396">
              <a:extLst>
                <a:ext uri="{FF2B5EF4-FFF2-40B4-BE49-F238E27FC236}">
                  <a16:creationId xmlns:a16="http://schemas.microsoft.com/office/drawing/2014/main" id="{0DAF63C2-9C77-49FC-ABE0-B65D408C5C98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8" name="Forma Livre: Forma 397">
              <a:extLst>
                <a:ext uri="{FF2B5EF4-FFF2-40B4-BE49-F238E27FC236}">
                  <a16:creationId xmlns:a16="http://schemas.microsoft.com/office/drawing/2014/main" id="{C254721F-C477-456C-8360-09EA4743AB92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9" name="Forma Livre: Forma 398">
              <a:extLst>
                <a:ext uri="{FF2B5EF4-FFF2-40B4-BE49-F238E27FC236}">
                  <a16:creationId xmlns:a16="http://schemas.microsoft.com/office/drawing/2014/main" id="{4ADE8203-7D15-45F7-A291-526072E947D0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0" name="Forma Livre: Forma 399">
              <a:extLst>
                <a:ext uri="{FF2B5EF4-FFF2-40B4-BE49-F238E27FC236}">
                  <a16:creationId xmlns:a16="http://schemas.microsoft.com/office/drawing/2014/main" id="{B54FC35D-0670-47BB-9393-8348CBA7B16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1" name="Forma Livre: Forma 400">
              <a:extLst>
                <a:ext uri="{FF2B5EF4-FFF2-40B4-BE49-F238E27FC236}">
                  <a16:creationId xmlns:a16="http://schemas.microsoft.com/office/drawing/2014/main" id="{4F95CA52-F77E-4AD6-9182-53BAF1A387A3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2" name="Forma Livre: Forma 401">
              <a:extLst>
                <a:ext uri="{FF2B5EF4-FFF2-40B4-BE49-F238E27FC236}">
                  <a16:creationId xmlns:a16="http://schemas.microsoft.com/office/drawing/2014/main" id="{DAD56783-FF44-4344-A0B9-4CA3C9B94DED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3" name="Forma Livre: Forma 402">
              <a:extLst>
                <a:ext uri="{FF2B5EF4-FFF2-40B4-BE49-F238E27FC236}">
                  <a16:creationId xmlns:a16="http://schemas.microsoft.com/office/drawing/2014/main" id="{52737DC0-BCD8-45ED-818D-9E08D01A72E6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4" name="Forma Livre: Forma 403">
              <a:extLst>
                <a:ext uri="{FF2B5EF4-FFF2-40B4-BE49-F238E27FC236}">
                  <a16:creationId xmlns:a16="http://schemas.microsoft.com/office/drawing/2014/main" id="{5BBADA49-F8A1-401D-A059-60CCC85D7468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5" name="Forma Livre: Forma 404">
              <a:extLst>
                <a:ext uri="{FF2B5EF4-FFF2-40B4-BE49-F238E27FC236}">
                  <a16:creationId xmlns:a16="http://schemas.microsoft.com/office/drawing/2014/main" id="{BE826F2E-86B1-4BA4-928A-A4814DA11F7E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6" name="Forma Livre: Forma 405">
              <a:extLst>
                <a:ext uri="{FF2B5EF4-FFF2-40B4-BE49-F238E27FC236}">
                  <a16:creationId xmlns:a16="http://schemas.microsoft.com/office/drawing/2014/main" id="{F1905069-DC27-4724-80BA-3583396D319A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7" name="Forma Livre: Forma 406">
              <a:extLst>
                <a:ext uri="{FF2B5EF4-FFF2-40B4-BE49-F238E27FC236}">
                  <a16:creationId xmlns:a16="http://schemas.microsoft.com/office/drawing/2014/main" id="{0262FFF9-1418-4A1F-A09B-1F2C021B0F7F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8" name="Forma Livre: Forma 407">
              <a:extLst>
                <a:ext uri="{FF2B5EF4-FFF2-40B4-BE49-F238E27FC236}">
                  <a16:creationId xmlns:a16="http://schemas.microsoft.com/office/drawing/2014/main" id="{7B16396A-8C27-441E-89EC-06F09A696BB5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9" name="Forma Livre: Forma 408">
              <a:extLst>
                <a:ext uri="{FF2B5EF4-FFF2-40B4-BE49-F238E27FC236}">
                  <a16:creationId xmlns:a16="http://schemas.microsoft.com/office/drawing/2014/main" id="{62A62853-A4EC-4D30-A015-C9311BAC85F0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0" name="Forma Livre: Forma 409">
              <a:extLst>
                <a:ext uri="{FF2B5EF4-FFF2-40B4-BE49-F238E27FC236}">
                  <a16:creationId xmlns:a16="http://schemas.microsoft.com/office/drawing/2014/main" id="{E724B865-3787-4760-853F-32DF5407B46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2738EC1C-093A-42D0-8148-455013FDB972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3AB72E43-79BE-4484-9778-92A4327EDA50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FFA36CA8-3DC8-44A2-ACF9-8D8AA209CA6E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E7C1E299-3FE1-4026-ADAC-306F1BC61E6F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0BDD1EC-2C24-442D-BAB1-1DEC65927774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C2247675-3828-43C0-AE77-2BA7C6B44E69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84227A05-55DA-47C9-94FD-C3D53942F3D3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20D19039-4DF6-4291-BCBC-C9FED33595C6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9B027B5B-58BD-4CF0-AB48-710A96581B25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699726C9-CE6B-486E-AC30-7068363BF815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470A1F8D-41D9-422E-8DDE-5CE4585ED9D3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9F23C953-6F28-4090-819E-45C2DB3205D3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2BAEBCB5-BF21-4A13-9C93-C9C851A3B704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873A8A04-68AA-414B-B9E7-63332815C9D7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D82F1ECF-05F2-4DCD-81F8-B206C0B9363C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A9AF189C-4338-4879-8449-A679F60FE6C3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FE0E3E16-DEF6-49AC-8BA7-9D8DD5C3005E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FC7ED5CA-D840-42A3-986F-361358F2DD0E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A6D53720-B23B-4165-B74D-1DB2908577CD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329EB4DA-A1C5-4057-BA6F-D440FFEBB194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28E9F567-F293-418C-8EA1-BBC1D4C99AC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ECE32A72-9CF9-4636-A89A-A8C20A92AB08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150F7CE8-E3BD-4CA3-BEBE-EC65BCD3FFA6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6506C618-8975-4B48-B95A-D2D737860D57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FF8AE10C-82F6-49AE-B015-4C10B93B82F8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A7564381-6ADB-425E-A1BE-2819566A4E1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8B38EAEE-D277-42E4-A698-43307DFD5FA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91AB2C69-00B6-431B-AB24-E7879E3B2A7B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4A26EE97-6A08-403C-B2F2-6700D50E9E94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C0439485-2B6D-4407-81BC-0ACA856FB37A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9A6BCF2A-A898-4CFE-94BE-8388CEA36E6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73A1E03F-97DF-4F00-B0C6-FE19CC508EF0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54A5D1FB-F34C-4E7F-A6A3-3F6F7DEB1E56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EAE9EE4E-0F16-4F80-82FE-CDEF6EBDC1E6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2A1FC68-265C-4263-83C7-28895A90A5A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6A8317C8-0C5B-4C77-9BF9-FEC44EA0FFEC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8B874884-8351-49A9-BE18-BD3856D0E306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7865632B-FBE1-4EC5-9019-0F61C7B19BEA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AEF012A3-D739-4CF4-9ADC-8AE897C0E5F7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AD34587D-A46E-4415-85C3-A089B98C9581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07D0FB75-8A17-4531-8059-71D7D4F62FF9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FCC347A3-A220-4E74-B24E-CB187DDB46D2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96C4D77B-F4BF-43F9-800F-7DE69E7283BA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E5C69980-CF93-4CDB-902B-D806B112A5D3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EFC5AE8B-6453-4F19-8700-4B4D5E740204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94ACD9CA-5403-4774-9F89-51A7C01F1C8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9DA5F90B-7B02-4D7F-87E7-556E08E9730A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09D4B6A2-FCDE-43D2-B435-BAE9CB552EC2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191026EB-985D-4251-9AE4-2DC0307D96C4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937E4A70-05E4-4F39-AD87-AAC3E765553A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666C359D-2C98-47DE-9C9F-5803E7BFAB49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F8451097-0BBF-4BA0-9528-AC75F5964246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F299868E-F445-4CDA-AA6D-2D6381D04D03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F6DAA9ED-197A-4B88-843B-31CEE50F0760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86ED1979-3552-4248-A741-88EAAD25017B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BDF04BBF-6F0E-44CB-BD9C-6FC4AA8B9EBF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4D18FD60-73DE-49B1-BA42-44D5D5DBED55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6E3BEC8E-8797-46D4-A6A9-BF75263D2F4A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3DFB2191-D063-4B60-BDAA-019532D27ADC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29E28354-06A0-4C2B-9600-E4BEB965B6E9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7C52F0F0-57BA-4CC6-BC60-CC867C469B1B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1A456B6B-1318-4DC4-8E39-D85F4F4A1AEE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0E603916-89A4-48A6-AE8E-407A15E3F8AC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49F30CA3-1DDC-48BE-9FB2-8B9C647A2B85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49CC142E-0C1B-443D-A61B-5AF49F1FCD7E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9F1C8349-5893-4751-A0C3-6035D5E94F9E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6A7AEC3F-4051-4343-9BE3-188823754039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A9A949DD-53E5-47B6-8E2F-098191D092CE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5A4D8FB4-3ADC-4E0D-B51F-8D004F1B04ED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FD0C3D57-F385-406C-8934-847E3920ED18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258F515B-F8B6-4738-AC96-683E853A9540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7DA6A5B6-9DCC-41A0-8767-DA94BCB2E273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633524C2-F323-4FC1-9477-F93E90C9B74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DF649F27-C706-4542-9561-840A851A517D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EEE297B2-9374-4E74-B7ED-91869A51B003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93BFC3F6-F7C4-4C30-BBD7-61A045B06EB3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4FBA477C-0C6A-4CD1-9743-FCF054EB7CA5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8910AB60-F2E9-4CC9-8527-AA3DA4F3959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28D4A6CA-CA8F-4E05-B3DF-E0AB74046CFE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3284CBB2-68FA-42A0-BCE6-259145E1E34E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9F2C4687-A42E-4CC8-A869-2A1D7C3C686E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F40DAF0-ED75-41FE-8272-C4C7C8F0277E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E4B02DDD-8F92-4376-B9A4-C5EFF03C9DD8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F48E0049-DC99-472C-B72A-C73214F2BFA2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00FA2AAD-3AC1-4099-A629-683A31DF3686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82CCAF57-016F-4CC4-AE0E-7E04A13A29F5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68B1A8C8-A98C-46C1-9F57-D8D9B42541B0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298325A2-B70D-4D8A-9800-2418408CA6A4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81F35F9D-DE6F-4AA7-BAF6-245B311B5712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9AE1A040-FA99-4D49-A0B0-08D32F45CACA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7C2AABDC-C45E-4DE1-AD34-F0A62B2ABD46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5A780DBD-A0AC-4F4E-8C75-8B646928BF51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7F832B77-3DB4-4EBA-B64F-C56944F38C04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E7722EDC-A47D-46CF-A9BD-2B7E21F8C68B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5F9C7B-F200-4CCB-A211-DA2DA9291B37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A1676B58-2245-4A43-8FCF-B1C517E3E2E4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10F529D2-8FD7-429A-A048-A466DDF1328A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0746485F-839E-409B-8F5F-9254B90C0812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89EF9A9F-0BD1-4924-9E8C-54682995624F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C5104141-29EE-4FD7-9F16-1931CA13B037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7D890774-3810-485E-AA57-790C59C60EF9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5E1AB64C-06EF-4AA3-87AC-8B16E46E20EE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687037E-C807-4EBC-9BA6-341FFFB88A0D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13FD024-8743-428D-AE25-040D5952D118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AFABAE3E-CBA1-44E5-9A05-B3708A2A38A4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7B235634-3A97-461E-8080-769D8EABFB4E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8C4129FF-7A41-467D-B374-EA9296243F4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8D03513F-9A6F-4134-B162-6AAFEBF0D42F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269FF2D7-742B-425E-97BD-AAE86DFB2D1F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9A8548E-EC07-49B0-94CD-63CAD6A14086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92C2EDB3-8A8F-44E4-B57A-509320D9C744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8EBD33B3-84FB-4465-81CC-AD0F19B0736E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122424F7-6917-4BA8-AC0F-2335D6019AED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2FEF8DAC-FD94-48F0-813A-1E88D5D446A1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C236B265-843E-4660-AE39-6E1C5580351F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24AD7479-C19D-4E71-BD45-45645B901A09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8CA2DAFE-D78C-4FD6-AD1A-B467B8D07DC3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1690017D-3490-4F0A-B7BF-D3633A9FF7C0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8FFFB4E1-D86F-4853-A235-1797E1311700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6C57FC13-E498-4D03-AE4C-2AF4C1AD4DA4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5DBBCD08-B246-46FE-9332-EF0D88FBC29A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E69A7469-1EDB-4BD6-B88F-F9B10B1BC9C6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6553ACA2-1773-47C1-83A3-D0E99B622FA5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64F47898-998C-40A7-AF7C-B7C61FB9B34E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6567BEA5-446A-4A35-A8A8-546B8923D567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B572D6DE-9103-4884-9D3F-AEE367365CB8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2C7198E8-46BD-42EB-AAC7-50DABE77FE9E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7DBA726C-C01C-49C2-8721-8EEE4ED92AD8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8CBCA7D4-8710-4CAC-9BD8-510FA67FE7D6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FC3E21F8-FD70-4EF1-84AD-726FB72AB8B2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22AF6913-169D-4206-A0EE-DCDA4B500E41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797A8416-B2C3-45A9-9691-8CCF0975D262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38A259EF-BAAF-4AA5-A95F-EA7CF538356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56A2DB7E-1AAF-40D4-B6C3-96C10ED7F0F4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EC10D15A-11DD-4172-A55F-456FA1696C36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E9D090E6-1F5A-4599-A26E-70F88C2FDEAB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0B90CDAC-BCB7-44EF-ABFB-E8B172C0FF62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F38B646E-FE94-430F-B94E-C74FB39A53D0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97CCBBC4-2AB5-44F1-A5CC-55823E389061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23F6536A-F18F-489C-A12E-D3F7AC7BDE59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CF2E6837-541D-4B8B-AE79-80A9F45B1169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02FE9F6E-F1A2-4FFA-AA4A-FC3879BDEACE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D2D219DC-922D-40F5-A4C0-CFB5056D7509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C17CD8BC-CDB2-48C9-8E12-A5BD436C4234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3CBC260C-9AEA-45CA-AE3B-A76F71245680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0D569D29-5BD7-4FFC-88E5-8D6279533BCA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1B931DF8-2634-4AFD-A832-841D4C0C756D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6BAA967B-C53F-40A7-980A-D28C52DD165E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25748613-79D4-49BA-8418-731FC770D51E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99EBD685-4FCC-4F46-A059-0718438778F2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B546BECD-17BE-4137-9C7D-AA2F162D5490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587DEB84-DF44-4B6B-9B60-C7E141D607DF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571F90A2-54A1-4357-977A-549890C77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CB732AB2-EF85-4B5F-B948-15D2212FC6CD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48A96CB5-5D8E-46E5-B440-E4D148A8275F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AE6E8B8E-4225-4B4A-82F7-076A442A76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C8C6F48B-E7F4-4079-94B4-40A0CDF00F42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954BA6E2-25E7-40E7-989C-4CD089334752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1E9AFC00-682A-42EF-A5FC-7CC5895928E9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47267D3F-456C-432B-841E-4DEC27A7C2F2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04E199E2-E49C-4C08-B5FA-17300E6768F2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9AECD28E-819A-4854-80FE-9BA0890CDFA7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A7F46452-652D-41F4-8CEA-E616EE4BD59A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5081E641-6B93-419E-9AED-083CAD4A814C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AED8667B-A375-4547-B4DD-A4AEAA34F527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96110EF1-D407-4F11-8643-78F5253BFAF0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F016233F-20F2-4C77-BD4E-C86ADFECEB5A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496CE440-1022-4C2C-AFD1-8517A39A0A37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96E0E0BD-7CAF-4B98-A1FD-7B21B9E2A241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03EB353A-8BE1-47CE-A4A0-6D7FBDD54FE6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7E23B0B4-65C7-4228-B3A7-2948FB1A33F2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B287F448-E8DC-45CD-9636-36622AB53D36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36678258-490A-4C07-92E8-3719BA78ADFE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6726EB6B-E11B-4C54-98A0-91053DE732C5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B5A7A8D4-72E6-428F-8E3B-292FEDA119C9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C70A5F52-2C98-4DA7-B9C2-631797210767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772337F7-5AD1-4384-AAA1-DB2BD0DF08C8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6A30986E-18F4-4630-AAAB-FEC996C32F84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9EE8FE04-F228-4F86-B04E-03E471FEFBD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77924936-618F-41EE-8C5A-185A2FE2C38D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0EED4ED-D19C-4603-B62A-AF22CA6E890A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F038EBFD-21EA-42AC-B43D-38170BCFF72E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951B2BFD-58D8-45A3-BA64-EA91F3449A36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3C8D3610-5461-4AA6-83F3-6F8C5A1B45B4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5E21CB76-B4EB-4484-8636-6ECE8CF4CC3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64706AEC-064E-4CE3-8006-FD1F11956D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951CDE80-234B-489F-905D-DD14D165869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4126A115-11DF-4891-A2C0-3188AD80F9F6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39E73269-7489-49AA-9A9F-A36466278443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214357B1-1682-4808-AA65-5C18839A7592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3AD420A9-1CF4-4273-A593-0566458B8F21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BE8FF073-FC29-4CAB-B586-525CF28DA742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EFAF5A61-B9E7-4572-B14D-BE530AD1341F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718655E0-25AA-4608-8C4B-EE258D367506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E2FA513C-77F8-4E1B-9928-732E6B67381C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9BF7B07C-A173-4C12-B5CA-97DC0CBA63BF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387297E-D445-479E-A4EC-10BA75AE6659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AABC5AD-96AB-4DDB-B63B-B38566E90D05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1A9FC323-1AE8-4CFB-B24E-D5CE490DE557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88D3F5FD-1EC7-4B3F-A174-BD87C995302C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2D724BE1-D2B7-4E65-837C-612DB421C1AA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D3A1EAB8-9853-45DD-9D4B-A09813F59E98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E4DCC8B8-04FC-4FB2-B61D-02E9BBB12120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148EEE12-D33D-4518-9632-26F5A9D0D5D0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CAB77D45-AA19-42D4-A2F3-144F6A4B0469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1DE7119D-BE5A-4359-A4BB-5A2D65DD0E5B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E44E6B38-0CF8-4015-8151-E6A5D869E5DF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5DFDF05C-4B59-464A-9A52-4655C807D625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118F0C2E-9C22-4C4D-AC73-A51D3159ECBA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BA300624-3929-406A-82D4-53CE4A428339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0F99D3C4-2AE9-4A48-8676-2C5F966219E6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D1314C88-D62C-4D00-B3A5-5B1CA3E3CF2D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BF5F9989-F91F-4590-A861-21F7EC4B8401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EC80FFB8-A121-4125-AB9B-BF40AE62EB07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E6744BD8-9A9D-4FA2-A60B-790A53E2603E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40522FCE-D7F2-4EDB-9474-52183D94C4FA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FC4F7F92-4B39-46A7-A1D8-7F9C926FB801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5E889B87-007D-45FB-B97B-FAC73DB95791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AD112643-318B-4FE5-A8DF-E016ED3CE0C0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43037A22-EFFC-47A2-B3EC-123369C384C9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DCEEBC61-A17F-442B-B455-0E81F0DC983B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12B1B311-6923-406C-B449-EDF419C260B3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A0A9BB25-85E5-4FFD-A604-49DE5918BAE9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4DABC869-AC48-456F-B674-AD2622B2A206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F908883C-7144-413D-82ED-C91137EDEA0E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C3927D2C-FB32-49E0-8B07-7A0CBD867534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82125754-8A4C-4117-B085-C4EEB286319E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E702739E-B7E1-41A9-A8F0-D7070937C97E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58C9CAD3-1BC1-4734-835B-9AB8956F3F89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A7A59A14-6527-423D-BC4A-B75FD6B9D81A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041F3DE1-A151-46D4-8B32-34AA14A277BD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21E3D3CF-08D4-4362-806E-50B9FEC9DB2D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FCFB65D-A8F6-4B9A-A73D-EB3D148AB61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C89E846-1184-468D-A4E3-8A545346AF25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9A929225-5473-471A-8475-E5BD2D890944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5B9F64F8-0FAF-4B8C-AB9C-6428FD5CB65C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6F2E5ADA-E1A1-496E-83DC-83A2FD525F7D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B346FA58-133F-4717-88D7-1628CBD30369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8F5EB487-245A-4B63-9333-96F862558546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746268CC-9AFA-4508-BA0F-8B8C26DFFDBD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F3947E2F-361C-44F4-BB3E-EE8FF7DAEB6A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383B9F14-1C95-410C-9D39-1CA7F6F2E0C3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F962BD64-6337-45C1-BE62-3E42F92A557D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8CCBCA89-7247-47CB-B52B-465B669D7FE4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5D3D0D53-3B25-4C2F-B751-9FE361BB6661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24BB25DD-B719-45B5-81B4-5D2F6F11363E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A0096C4A-48DD-4747-88D7-495227EBBC2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1978EE7F-ABFA-41E7-AC52-F41720396A58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5AA51504-D560-4C75-A3CA-9935F3938CDE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F15A7F11-625F-4F0A-9EBD-AEDC21E026EB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4" y="322381"/>
            <a:ext cx="3691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DATAFLOW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206" name="Imagem 205">
            <a:extLst>
              <a:ext uri="{FF2B5EF4-FFF2-40B4-BE49-F238E27FC236}">
                <a16:creationId xmlns:a16="http://schemas.microsoft.com/office/drawing/2014/main" id="{83FAB77B-4078-4987-B863-9F335AE843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84538" y="2290070"/>
            <a:ext cx="314342" cy="135714"/>
          </a:xfrm>
          <a:prstGeom prst="rect">
            <a:avLst/>
          </a:prstGeom>
        </p:spPr>
      </p:pic>
      <p:pic>
        <p:nvPicPr>
          <p:cNvPr id="207" name="Imagem 206">
            <a:extLst>
              <a:ext uri="{FF2B5EF4-FFF2-40B4-BE49-F238E27FC236}">
                <a16:creationId xmlns:a16="http://schemas.microsoft.com/office/drawing/2014/main" id="{F9205A32-1936-40E6-9CC9-B7EC737AE1E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2052" y="2204464"/>
            <a:ext cx="386184" cy="566334"/>
          </a:xfrm>
          <a:prstGeom prst="rect">
            <a:avLst/>
          </a:prstGeom>
        </p:spPr>
      </p:pic>
      <p:grpSp>
        <p:nvGrpSpPr>
          <p:cNvPr id="250" name="Agrupar 249">
            <a:extLst>
              <a:ext uri="{FF2B5EF4-FFF2-40B4-BE49-F238E27FC236}">
                <a16:creationId xmlns:a16="http://schemas.microsoft.com/office/drawing/2014/main" id="{7B7422C9-E94D-4748-8527-E0B381156054}"/>
              </a:ext>
            </a:extLst>
          </p:cNvPr>
          <p:cNvGrpSpPr/>
          <p:nvPr/>
        </p:nvGrpSpPr>
        <p:grpSpPr>
          <a:xfrm>
            <a:off x="-4324155" y="3166032"/>
            <a:ext cx="3806199" cy="1494333"/>
            <a:chOff x="556251" y="2925650"/>
            <a:chExt cx="3806199" cy="1494333"/>
          </a:xfrm>
        </p:grpSpPr>
        <p:sp>
          <p:nvSpPr>
            <p:cNvPr id="194" name="Retângulo: Cantos Arredondados 193">
              <a:extLst>
                <a:ext uri="{FF2B5EF4-FFF2-40B4-BE49-F238E27FC236}">
                  <a16:creationId xmlns:a16="http://schemas.microsoft.com/office/drawing/2014/main" id="{8C8CD901-82CA-41DD-8FD1-3D7EBE8A0181}"/>
                </a:ext>
              </a:extLst>
            </p:cNvPr>
            <p:cNvSpPr/>
            <p:nvPr/>
          </p:nvSpPr>
          <p:spPr>
            <a:xfrm>
              <a:off x="556251" y="2925650"/>
              <a:ext cx="886532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MIS</a:t>
              </a:r>
              <a:endParaRPr lang="pt-BR" sz="1600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endParaRPr>
            </a:p>
          </p:txBody>
        </p:sp>
        <p:sp>
          <p:nvSpPr>
            <p:cNvPr id="195" name="Retângulo: Cantos Arredondados 194">
              <a:extLst>
                <a:ext uri="{FF2B5EF4-FFF2-40B4-BE49-F238E27FC236}">
                  <a16:creationId xmlns:a16="http://schemas.microsoft.com/office/drawing/2014/main" id="{29FBEC8B-40C9-4FFF-8283-07FB53EACFA7}"/>
                </a:ext>
              </a:extLst>
            </p:cNvPr>
            <p:cNvSpPr/>
            <p:nvPr/>
          </p:nvSpPr>
          <p:spPr>
            <a:xfrm>
              <a:off x="2892136" y="2977616"/>
              <a:ext cx="1470314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ROBBYSON</a:t>
              </a:r>
            </a:p>
          </p:txBody>
        </p:sp>
        <p:sp>
          <p:nvSpPr>
            <p:cNvPr id="199" name="Retângulo: Cantos Arredondados 198">
              <a:extLst>
                <a:ext uri="{FF2B5EF4-FFF2-40B4-BE49-F238E27FC236}">
                  <a16:creationId xmlns:a16="http://schemas.microsoft.com/office/drawing/2014/main" id="{C9C99B95-0247-4CAD-8F1F-7FE798EE17B5}"/>
                </a:ext>
              </a:extLst>
            </p:cNvPr>
            <p:cNvSpPr/>
            <p:nvPr/>
          </p:nvSpPr>
          <p:spPr>
            <a:xfrm>
              <a:off x="1507238" y="4090869"/>
              <a:ext cx="1327864" cy="329114"/>
            </a:xfrm>
            <a:prstGeom prst="roundRect">
              <a:avLst/>
            </a:prstGeom>
            <a:solidFill>
              <a:srgbClr val="19D9FF">
                <a:alpha val="60000"/>
              </a:srgbClr>
            </a:solidFill>
            <a:ln w="6350">
              <a:solidFill>
                <a:schemeClr val="bg1"/>
              </a:solidFill>
            </a:ln>
            <a:effectLst>
              <a:outerShdw blurRad="165100" dist="114300" dir="5400000" sx="95000" sy="95000" algn="t" rotWithShape="0">
                <a:schemeClr val="accent5">
                  <a:lumMod val="75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  <a:latin typeface="Helvetica" pitchFamily="2" charset="0"/>
                  <a:cs typeface="Rubik" pitchFamily="2" charset="-79"/>
                </a:rPr>
                <a:t>VERTICAL</a:t>
              </a:r>
              <a:endParaRPr lang="pt-BR" sz="1600" dirty="0">
                <a:solidFill>
                  <a:schemeClr val="bg1"/>
                </a:solidFill>
                <a:latin typeface="Helvetica" pitchFamily="2" charset="0"/>
                <a:cs typeface="Rubik" pitchFamily="2" charset="-79"/>
              </a:endParaRPr>
            </a:p>
          </p:txBody>
        </p:sp>
        <p:cxnSp>
          <p:nvCxnSpPr>
            <p:cNvPr id="3" name="Conector: Curvo 2">
              <a:extLst>
                <a:ext uri="{FF2B5EF4-FFF2-40B4-BE49-F238E27FC236}">
                  <a16:creationId xmlns:a16="http://schemas.microsoft.com/office/drawing/2014/main" id="{716E24AE-4DC0-4333-8492-335C21F8B2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53685" y="3238239"/>
              <a:ext cx="453553" cy="980553"/>
            </a:xfrm>
            <a:prstGeom prst="curved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: Curvo 215">
              <a:extLst>
                <a:ext uri="{FF2B5EF4-FFF2-40B4-BE49-F238E27FC236}">
                  <a16:creationId xmlns:a16="http://schemas.microsoft.com/office/drawing/2014/main" id="{F31A966C-1F49-478A-9DEB-E32D082E727D}"/>
                </a:ext>
              </a:extLst>
            </p:cNvPr>
            <p:cNvCxnSpPr>
              <a:cxnSpLocks/>
              <a:stCxn id="194" idx="0"/>
              <a:endCxn id="195" idx="0"/>
            </p:cNvCxnSpPr>
            <p:nvPr/>
          </p:nvCxnSpPr>
          <p:spPr>
            <a:xfrm rot="16200000" flipH="1">
              <a:off x="2287422" y="1637745"/>
              <a:ext cx="51966" cy="2627776"/>
            </a:xfrm>
            <a:prstGeom prst="curvedConnector3">
              <a:avLst>
                <a:gd name="adj1" fmla="val -1154745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ector: Curvo 232">
              <a:extLst>
                <a:ext uri="{FF2B5EF4-FFF2-40B4-BE49-F238E27FC236}">
                  <a16:creationId xmlns:a16="http://schemas.microsoft.com/office/drawing/2014/main" id="{BAA5E530-44A2-4208-A77E-720D979B225F}"/>
                </a:ext>
              </a:extLst>
            </p:cNvPr>
            <p:cNvCxnSpPr>
              <a:cxnSpLocks/>
              <a:stCxn id="195" idx="2"/>
              <a:endCxn id="199" idx="3"/>
            </p:cNvCxnSpPr>
            <p:nvPr/>
          </p:nvCxnSpPr>
          <p:spPr>
            <a:xfrm rot="5400000">
              <a:off x="2756850" y="3384983"/>
              <a:ext cx="948696" cy="792191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Agrupar 199">
            <a:extLst>
              <a:ext uri="{FF2B5EF4-FFF2-40B4-BE49-F238E27FC236}">
                <a16:creationId xmlns:a16="http://schemas.microsoft.com/office/drawing/2014/main" id="{A0DE2493-E81C-41D6-8BF9-9BBDF7A32BEA}"/>
              </a:ext>
            </a:extLst>
          </p:cNvPr>
          <p:cNvGrpSpPr/>
          <p:nvPr/>
        </p:nvGrpSpPr>
        <p:grpSpPr>
          <a:xfrm>
            <a:off x="-4435505" y="4261410"/>
            <a:ext cx="3913223" cy="3522363"/>
            <a:chOff x="-3913223" y="1040054"/>
            <a:chExt cx="3913223" cy="3522363"/>
          </a:xfrm>
        </p:grpSpPr>
        <p:sp>
          <p:nvSpPr>
            <p:cNvPr id="201" name="Forma Livre: Forma 200">
              <a:extLst>
                <a:ext uri="{FF2B5EF4-FFF2-40B4-BE49-F238E27FC236}">
                  <a16:creationId xmlns:a16="http://schemas.microsoft.com/office/drawing/2014/main" id="{17704C5A-32A7-43CB-AD2A-ED707C973CAE}"/>
                </a:ext>
              </a:extLst>
            </p:cNvPr>
            <p:cNvSpPr/>
            <p:nvPr/>
          </p:nvSpPr>
          <p:spPr>
            <a:xfrm>
              <a:off x="-2466480" y="1555404"/>
              <a:ext cx="1019175" cy="2447925"/>
            </a:xfrm>
            <a:custGeom>
              <a:avLst/>
              <a:gdLst>
                <a:gd name="connsiteX0" fmla="*/ 1020880 w 1019175"/>
                <a:gd name="connsiteY0" fmla="*/ 2441381 h 2447925"/>
                <a:gd name="connsiteX1" fmla="*/ 982780 w 1019175"/>
                <a:gd name="connsiteY1" fmla="*/ 2441381 h 2447925"/>
                <a:gd name="connsiteX2" fmla="*/ 982780 w 1019175"/>
                <a:gd name="connsiteY2" fmla="*/ 1771393 h 2447925"/>
                <a:gd name="connsiteX3" fmla="*/ 861965 w 1019175"/>
                <a:gd name="connsiteY3" fmla="*/ 1650568 h 2447925"/>
                <a:gd name="connsiteX4" fmla="*/ 7144 w 1019175"/>
                <a:gd name="connsiteY4" fmla="*/ 1650568 h 2447925"/>
                <a:gd name="connsiteX5" fmla="*/ 7144 w 1019175"/>
                <a:gd name="connsiteY5" fmla="*/ 977875 h 2447925"/>
                <a:gd name="connsiteX6" fmla="*/ 166059 w 1019175"/>
                <a:gd name="connsiteY6" fmla="*/ 818950 h 2447925"/>
                <a:gd name="connsiteX7" fmla="*/ 982790 w 1019175"/>
                <a:gd name="connsiteY7" fmla="*/ 818950 h 2447925"/>
                <a:gd name="connsiteX8" fmla="*/ 982790 w 1019175"/>
                <a:gd name="connsiteY8" fmla="*/ 166068 h 2447925"/>
                <a:gd name="connsiteX9" fmla="*/ 861975 w 1019175"/>
                <a:gd name="connsiteY9" fmla="*/ 45244 h 2447925"/>
                <a:gd name="connsiteX10" fmla="*/ 17393 w 1019175"/>
                <a:gd name="connsiteY10" fmla="*/ 45244 h 2447925"/>
                <a:gd name="connsiteX11" fmla="*/ 17393 w 1019175"/>
                <a:gd name="connsiteY11" fmla="*/ 7144 h 2447925"/>
                <a:gd name="connsiteX12" fmla="*/ 861975 w 1019175"/>
                <a:gd name="connsiteY12" fmla="*/ 7144 h 2447925"/>
                <a:gd name="connsiteX13" fmla="*/ 1020890 w 1019175"/>
                <a:gd name="connsiteY13" fmla="*/ 166068 h 2447925"/>
                <a:gd name="connsiteX14" fmla="*/ 1020890 w 1019175"/>
                <a:gd name="connsiteY14" fmla="*/ 857050 h 2447925"/>
                <a:gd name="connsiteX15" fmla="*/ 166059 w 1019175"/>
                <a:gd name="connsiteY15" fmla="*/ 857050 h 2447925"/>
                <a:gd name="connsiteX16" fmla="*/ 45244 w 1019175"/>
                <a:gd name="connsiteY16" fmla="*/ 977875 h 2447925"/>
                <a:gd name="connsiteX17" fmla="*/ 45244 w 1019175"/>
                <a:gd name="connsiteY17" fmla="*/ 1612468 h 2447925"/>
                <a:gd name="connsiteX18" fmla="*/ 861965 w 1019175"/>
                <a:gd name="connsiteY18" fmla="*/ 1612468 h 2447925"/>
                <a:gd name="connsiteX19" fmla="*/ 1020880 w 1019175"/>
                <a:gd name="connsiteY19" fmla="*/ 1771393 h 2447925"/>
                <a:gd name="connsiteX20" fmla="*/ 1020880 w 1019175"/>
                <a:gd name="connsiteY20" fmla="*/ 2441381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9175" h="2447925">
                  <a:moveTo>
                    <a:pt x="1020880" y="2441381"/>
                  </a:moveTo>
                  <a:lnTo>
                    <a:pt x="982780" y="2441381"/>
                  </a:lnTo>
                  <a:lnTo>
                    <a:pt x="982780" y="1771393"/>
                  </a:lnTo>
                  <a:cubicBezTo>
                    <a:pt x="982780" y="1704775"/>
                    <a:pt x="928583" y="1650568"/>
                    <a:pt x="861965" y="1650568"/>
                  </a:cubicBezTo>
                  <a:lnTo>
                    <a:pt x="7144" y="1650568"/>
                  </a:lnTo>
                  <a:lnTo>
                    <a:pt x="7144" y="977875"/>
                  </a:lnTo>
                  <a:cubicBezTo>
                    <a:pt x="7144" y="890245"/>
                    <a:pt x="78429" y="818950"/>
                    <a:pt x="166059" y="818950"/>
                  </a:cubicBezTo>
                  <a:lnTo>
                    <a:pt x="982790" y="818950"/>
                  </a:lnTo>
                  <a:lnTo>
                    <a:pt x="982790" y="166068"/>
                  </a:lnTo>
                  <a:cubicBezTo>
                    <a:pt x="982790" y="99451"/>
                    <a:pt x="928592" y="45244"/>
                    <a:pt x="861975" y="45244"/>
                  </a:cubicBezTo>
                  <a:lnTo>
                    <a:pt x="17393" y="45244"/>
                  </a:lnTo>
                  <a:lnTo>
                    <a:pt x="17393" y="7144"/>
                  </a:lnTo>
                  <a:lnTo>
                    <a:pt x="861975" y="7144"/>
                  </a:lnTo>
                  <a:cubicBezTo>
                    <a:pt x="949604" y="7144"/>
                    <a:pt x="1020890" y="78438"/>
                    <a:pt x="1020890" y="166068"/>
                  </a:cubicBezTo>
                  <a:lnTo>
                    <a:pt x="1020890" y="857050"/>
                  </a:lnTo>
                  <a:lnTo>
                    <a:pt x="166059" y="857050"/>
                  </a:lnTo>
                  <a:cubicBezTo>
                    <a:pt x="99441" y="857050"/>
                    <a:pt x="45244" y="911257"/>
                    <a:pt x="45244" y="977875"/>
                  </a:cubicBezTo>
                  <a:lnTo>
                    <a:pt x="45244" y="1612468"/>
                  </a:lnTo>
                  <a:lnTo>
                    <a:pt x="861965" y="1612468"/>
                  </a:lnTo>
                  <a:cubicBezTo>
                    <a:pt x="949595" y="1612468"/>
                    <a:pt x="1020880" y="1683753"/>
                    <a:pt x="1020880" y="1771393"/>
                  </a:cubicBezTo>
                  <a:lnTo>
                    <a:pt x="1020880" y="24413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525891D4-85BF-400F-B13F-B00135D235C3}"/>
                </a:ext>
              </a:extLst>
            </p:cNvPr>
            <p:cNvSpPr/>
            <p:nvPr/>
          </p:nvSpPr>
          <p:spPr>
            <a:xfrm>
              <a:off x="-3913213" y="1058770"/>
              <a:ext cx="2057400" cy="1104900"/>
            </a:xfrm>
            <a:custGeom>
              <a:avLst/>
              <a:gdLst>
                <a:gd name="connsiteX0" fmla="*/ 2035112 w 2057400"/>
                <a:gd name="connsiteY0" fmla="*/ 422739 h 1104900"/>
                <a:gd name="connsiteX1" fmla="*/ 1832334 w 2057400"/>
                <a:gd name="connsiteY1" fmla="*/ 86497 h 1104900"/>
                <a:gd name="connsiteX2" fmla="*/ 1675695 w 2057400"/>
                <a:gd name="connsiteY2" fmla="*/ 7640 h 1104900"/>
                <a:gd name="connsiteX3" fmla="*/ 1472918 w 2057400"/>
                <a:gd name="connsiteY3" fmla="*/ 22622 h 1104900"/>
                <a:gd name="connsiteX4" fmla="*/ 1270140 w 2057400"/>
                <a:gd name="connsiteY4" fmla="*/ 37605 h 1104900"/>
                <a:gd name="connsiteX5" fmla="*/ 1113501 w 2057400"/>
                <a:gd name="connsiteY5" fmla="*/ 139609 h 1104900"/>
                <a:gd name="connsiteX6" fmla="*/ 1102128 w 2057400"/>
                <a:gd name="connsiteY6" fmla="*/ 160154 h 1104900"/>
                <a:gd name="connsiteX7" fmla="*/ 967550 w 2057400"/>
                <a:gd name="connsiteY7" fmla="*/ 170098 h 1104900"/>
                <a:gd name="connsiteX8" fmla="*/ 311382 w 2057400"/>
                <a:gd name="connsiteY8" fmla="*/ 218580 h 1104900"/>
                <a:gd name="connsiteX9" fmla="*/ 187166 w 2057400"/>
                <a:gd name="connsiteY9" fmla="*/ 299476 h 1104900"/>
                <a:gd name="connsiteX10" fmla="*/ 26356 w 2057400"/>
                <a:gd name="connsiteY10" fmla="*/ 589884 h 1104900"/>
                <a:gd name="connsiteX11" fmla="*/ 7144 w 2057400"/>
                <a:gd name="connsiteY11" fmla="*/ 663017 h 1104900"/>
                <a:gd name="connsiteX12" fmla="*/ 26356 w 2057400"/>
                <a:gd name="connsiteY12" fmla="*/ 733311 h 1104900"/>
                <a:gd name="connsiteX13" fmla="*/ 187166 w 2057400"/>
                <a:gd name="connsiteY13" fmla="*/ 999954 h 1104900"/>
                <a:gd name="connsiteX14" fmla="*/ 311382 w 2057400"/>
                <a:gd name="connsiteY14" fmla="*/ 1062495 h 1104900"/>
                <a:gd name="connsiteX15" fmla="*/ 967550 w 2057400"/>
                <a:gd name="connsiteY15" fmla="*/ 1014013 h 1104900"/>
                <a:gd name="connsiteX16" fmla="*/ 1102138 w 2057400"/>
                <a:gd name="connsiteY16" fmla="*/ 1004069 h 1104900"/>
                <a:gd name="connsiteX17" fmla="*/ 1113511 w 2057400"/>
                <a:gd name="connsiteY17" fmla="*/ 1022938 h 1104900"/>
                <a:gd name="connsiteX18" fmla="*/ 1270149 w 2057400"/>
                <a:gd name="connsiteY18" fmla="*/ 1101795 h 1104900"/>
                <a:gd name="connsiteX19" fmla="*/ 1472927 w 2057400"/>
                <a:gd name="connsiteY19" fmla="*/ 1086813 h 1104900"/>
                <a:gd name="connsiteX20" fmla="*/ 1675705 w 2057400"/>
                <a:gd name="connsiteY20" fmla="*/ 1071830 h 1104900"/>
                <a:gd name="connsiteX21" fmla="*/ 1832343 w 2057400"/>
                <a:gd name="connsiteY21" fmla="*/ 969827 h 1104900"/>
                <a:gd name="connsiteX22" fmla="*/ 2035121 w 2057400"/>
                <a:gd name="connsiteY22" fmla="*/ 603619 h 1104900"/>
                <a:gd name="connsiteX23" fmla="*/ 2035112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2035112" y="422739"/>
                  </a:moveTo>
                  <a:lnTo>
                    <a:pt x="1832334" y="86497"/>
                  </a:lnTo>
                  <a:cubicBezTo>
                    <a:pt x="1800025" y="32919"/>
                    <a:pt x="1740313" y="2858"/>
                    <a:pt x="1675695" y="7640"/>
                  </a:cubicBezTo>
                  <a:lnTo>
                    <a:pt x="1472918" y="22622"/>
                  </a:lnTo>
                  <a:lnTo>
                    <a:pt x="1270140" y="37605"/>
                  </a:lnTo>
                  <a:cubicBezTo>
                    <a:pt x="1205522" y="42377"/>
                    <a:pt x="1145810" y="81258"/>
                    <a:pt x="1113501" y="139609"/>
                  </a:cubicBezTo>
                  <a:lnTo>
                    <a:pt x="1102128" y="160154"/>
                  </a:lnTo>
                  <a:lnTo>
                    <a:pt x="967550" y="170098"/>
                  </a:lnTo>
                  <a:lnTo>
                    <a:pt x="311382" y="218580"/>
                  </a:lnTo>
                  <a:cubicBezTo>
                    <a:pt x="260137" y="222362"/>
                    <a:pt x="212789" y="253204"/>
                    <a:pt x="187166" y="299476"/>
                  </a:cubicBezTo>
                  <a:lnTo>
                    <a:pt x="26356" y="589884"/>
                  </a:lnTo>
                  <a:cubicBezTo>
                    <a:pt x="13545" y="613020"/>
                    <a:pt x="7144" y="638252"/>
                    <a:pt x="7144" y="663017"/>
                  </a:cubicBezTo>
                  <a:cubicBezTo>
                    <a:pt x="7144" y="687782"/>
                    <a:pt x="13545" y="712070"/>
                    <a:pt x="26356" y="733311"/>
                  </a:cubicBezTo>
                  <a:lnTo>
                    <a:pt x="187166" y="999954"/>
                  </a:lnTo>
                  <a:cubicBezTo>
                    <a:pt x="212789" y="1042436"/>
                    <a:pt x="260137" y="1066277"/>
                    <a:pt x="311382" y="1062495"/>
                  </a:cubicBezTo>
                  <a:lnTo>
                    <a:pt x="967550" y="1014013"/>
                  </a:lnTo>
                  <a:lnTo>
                    <a:pt x="1102138" y="1004069"/>
                  </a:lnTo>
                  <a:lnTo>
                    <a:pt x="1113511" y="1022938"/>
                  </a:lnTo>
                  <a:cubicBezTo>
                    <a:pt x="1145819" y="1076516"/>
                    <a:pt x="1205532" y="1106577"/>
                    <a:pt x="1270149" y="1101795"/>
                  </a:cubicBezTo>
                  <a:lnTo>
                    <a:pt x="1472927" y="1086813"/>
                  </a:lnTo>
                  <a:lnTo>
                    <a:pt x="1675705" y="1071830"/>
                  </a:lnTo>
                  <a:cubicBezTo>
                    <a:pt x="1740322" y="1067058"/>
                    <a:pt x="1800035" y="1028167"/>
                    <a:pt x="1832343" y="969827"/>
                  </a:cubicBezTo>
                  <a:lnTo>
                    <a:pt x="2035121" y="603619"/>
                  </a:lnTo>
                  <a:cubicBezTo>
                    <a:pt x="2067420" y="545259"/>
                    <a:pt x="2067420" y="476308"/>
                    <a:pt x="2035112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3" name="Forma Livre: Forma 202">
              <a:extLst>
                <a:ext uri="{FF2B5EF4-FFF2-40B4-BE49-F238E27FC236}">
                  <a16:creationId xmlns:a16="http://schemas.microsoft.com/office/drawing/2014/main" id="{88CB9C8E-26E7-4163-913C-DD4FAC8E5856}"/>
                </a:ext>
              </a:extLst>
            </p:cNvPr>
            <p:cNvSpPr/>
            <p:nvPr/>
          </p:nvSpPr>
          <p:spPr>
            <a:xfrm>
              <a:off x="-3913213" y="2657932"/>
              <a:ext cx="2057400" cy="1104900"/>
            </a:xfrm>
            <a:custGeom>
              <a:avLst/>
              <a:gdLst>
                <a:gd name="connsiteX0" fmla="*/ 2035112 w 2057400"/>
                <a:gd name="connsiteY0" fmla="*/ 422739 h 1104900"/>
                <a:gd name="connsiteX1" fmla="*/ 1832334 w 2057400"/>
                <a:gd name="connsiteY1" fmla="*/ 86497 h 1104900"/>
                <a:gd name="connsiteX2" fmla="*/ 1675695 w 2057400"/>
                <a:gd name="connsiteY2" fmla="*/ 7640 h 1104900"/>
                <a:gd name="connsiteX3" fmla="*/ 1472918 w 2057400"/>
                <a:gd name="connsiteY3" fmla="*/ 22622 h 1104900"/>
                <a:gd name="connsiteX4" fmla="*/ 1270140 w 2057400"/>
                <a:gd name="connsiteY4" fmla="*/ 37605 h 1104900"/>
                <a:gd name="connsiteX5" fmla="*/ 1113501 w 2057400"/>
                <a:gd name="connsiteY5" fmla="*/ 139608 h 1104900"/>
                <a:gd name="connsiteX6" fmla="*/ 1102128 w 2057400"/>
                <a:gd name="connsiteY6" fmla="*/ 160154 h 1104900"/>
                <a:gd name="connsiteX7" fmla="*/ 967550 w 2057400"/>
                <a:gd name="connsiteY7" fmla="*/ 170098 h 1104900"/>
                <a:gd name="connsiteX8" fmla="*/ 311382 w 2057400"/>
                <a:gd name="connsiteY8" fmla="*/ 218580 h 1104900"/>
                <a:gd name="connsiteX9" fmla="*/ 187166 w 2057400"/>
                <a:gd name="connsiteY9" fmla="*/ 299476 h 1104900"/>
                <a:gd name="connsiteX10" fmla="*/ 26356 w 2057400"/>
                <a:gd name="connsiteY10" fmla="*/ 589884 h 1104900"/>
                <a:gd name="connsiteX11" fmla="*/ 7144 w 2057400"/>
                <a:gd name="connsiteY11" fmla="*/ 663017 h 1104900"/>
                <a:gd name="connsiteX12" fmla="*/ 26356 w 2057400"/>
                <a:gd name="connsiteY12" fmla="*/ 733311 h 1104900"/>
                <a:gd name="connsiteX13" fmla="*/ 187166 w 2057400"/>
                <a:gd name="connsiteY13" fmla="*/ 999954 h 1104900"/>
                <a:gd name="connsiteX14" fmla="*/ 311382 w 2057400"/>
                <a:gd name="connsiteY14" fmla="*/ 1062495 h 1104900"/>
                <a:gd name="connsiteX15" fmla="*/ 967550 w 2057400"/>
                <a:gd name="connsiteY15" fmla="*/ 1014013 h 1104900"/>
                <a:gd name="connsiteX16" fmla="*/ 1102138 w 2057400"/>
                <a:gd name="connsiteY16" fmla="*/ 1004069 h 1104900"/>
                <a:gd name="connsiteX17" fmla="*/ 1113511 w 2057400"/>
                <a:gd name="connsiteY17" fmla="*/ 1022938 h 1104900"/>
                <a:gd name="connsiteX18" fmla="*/ 1270149 w 2057400"/>
                <a:gd name="connsiteY18" fmla="*/ 1101795 h 1104900"/>
                <a:gd name="connsiteX19" fmla="*/ 1472927 w 2057400"/>
                <a:gd name="connsiteY19" fmla="*/ 1086812 h 1104900"/>
                <a:gd name="connsiteX20" fmla="*/ 1675705 w 2057400"/>
                <a:gd name="connsiteY20" fmla="*/ 1071830 h 1104900"/>
                <a:gd name="connsiteX21" fmla="*/ 1832343 w 2057400"/>
                <a:gd name="connsiteY21" fmla="*/ 969827 h 1104900"/>
                <a:gd name="connsiteX22" fmla="*/ 2035121 w 2057400"/>
                <a:gd name="connsiteY22" fmla="*/ 603619 h 1104900"/>
                <a:gd name="connsiteX23" fmla="*/ 2035112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2035112" y="422739"/>
                  </a:moveTo>
                  <a:lnTo>
                    <a:pt x="1832334" y="86497"/>
                  </a:lnTo>
                  <a:cubicBezTo>
                    <a:pt x="1800025" y="32919"/>
                    <a:pt x="1740313" y="2858"/>
                    <a:pt x="1675695" y="7640"/>
                  </a:cubicBezTo>
                  <a:lnTo>
                    <a:pt x="1472918" y="22622"/>
                  </a:lnTo>
                  <a:lnTo>
                    <a:pt x="1270140" y="37605"/>
                  </a:lnTo>
                  <a:cubicBezTo>
                    <a:pt x="1205522" y="42377"/>
                    <a:pt x="1145810" y="81268"/>
                    <a:pt x="1113501" y="139608"/>
                  </a:cubicBezTo>
                  <a:lnTo>
                    <a:pt x="1102128" y="160154"/>
                  </a:lnTo>
                  <a:lnTo>
                    <a:pt x="967550" y="170098"/>
                  </a:lnTo>
                  <a:lnTo>
                    <a:pt x="311382" y="218580"/>
                  </a:lnTo>
                  <a:cubicBezTo>
                    <a:pt x="260137" y="222362"/>
                    <a:pt x="212789" y="253204"/>
                    <a:pt x="187166" y="299476"/>
                  </a:cubicBezTo>
                  <a:lnTo>
                    <a:pt x="26356" y="589884"/>
                  </a:lnTo>
                  <a:cubicBezTo>
                    <a:pt x="13545" y="613020"/>
                    <a:pt x="7144" y="638252"/>
                    <a:pt x="7144" y="663017"/>
                  </a:cubicBezTo>
                  <a:cubicBezTo>
                    <a:pt x="7144" y="687782"/>
                    <a:pt x="13545" y="712070"/>
                    <a:pt x="26356" y="733311"/>
                  </a:cubicBezTo>
                  <a:lnTo>
                    <a:pt x="187166" y="999954"/>
                  </a:lnTo>
                  <a:cubicBezTo>
                    <a:pt x="212789" y="1042435"/>
                    <a:pt x="260137" y="1066277"/>
                    <a:pt x="311382" y="1062495"/>
                  </a:cubicBezTo>
                  <a:lnTo>
                    <a:pt x="967550" y="1014013"/>
                  </a:lnTo>
                  <a:lnTo>
                    <a:pt x="1102138" y="1004069"/>
                  </a:lnTo>
                  <a:lnTo>
                    <a:pt x="1113511" y="1022938"/>
                  </a:lnTo>
                  <a:cubicBezTo>
                    <a:pt x="1145819" y="1076516"/>
                    <a:pt x="1205532" y="1106577"/>
                    <a:pt x="1270149" y="1101795"/>
                  </a:cubicBezTo>
                  <a:lnTo>
                    <a:pt x="1472927" y="1086812"/>
                  </a:lnTo>
                  <a:lnTo>
                    <a:pt x="1675705" y="1071830"/>
                  </a:lnTo>
                  <a:cubicBezTo>
                    <a:pt x="1740322" y="1067058"/>
                    <a:pt x="1800035" y="1028167"/>
                    <a:pt x="1832343" y="969827"/>
                  </a:cubicBezTo>
                  <a:lnTo>
                    <a:pt x="2035121" y="603619"/>
                  </a:lnTo>
                  <a:cubicBezTo>
                    <a:pt x="2067420" y="545259"/>
                    <a:pt x="2067420" y="476317"/>
                    <a:pt x="2035112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81EC5B87-8F7A-4436-B60C-1857E2B385D6}"/>
                </a:ext>
              </a:extLst>
            </p:cNvPr>
            <p:cNvSpPr/>
            <p:nvPr/>
          </p:nvSpPr>
          <p:spPr>
            <a:xfrm>
              <a:off x="-2058220" y="1858356"/>
              <a:ext cx="2057400" cy="1104900"/>
            </a:xfrm>
            <a:custGeom>
              <a:avLst/>
              <a:gdLst>
                <a:gd name="connsiteX0" fmla="*/ 31375 w 2057400"/>
                <a:gd name="connsiteY0" fmla="*/ 422739 h 1104900"/>
                <a:gd name="connsiteX1" fmla="*/ 234153 w 2057400"/>
                <a:gd name="connsiteY1" fmla="*/ 86497 h 1104900"/>
                <a:gd name="connsiteX2" fmla="*/ 390792 w 2057400"/>
                <a:gd name="connsiteY2" fmla="*/ 7640 h 1104900"/>
                <a:gd name="connsiteX3" fmla="*/ 593569 w 2057400"/>
                <a:gd name="connsiteY3" fmla="*/ 22622 h 1104900"/>
                <a:gd name="connsiteX4" fmla="*/ 796347 w 2057400"/>
                <a:gd name="connsiteY4" fmla="*/ 37605 h 1104900"/>
                <a:gd name="connsiteX5" fmla="*/ 952986 w 2057400"/>
                <a:gd name="connsiteY5" fmla="*/ 139608 h 1104900"/>
                <a:gd name="connsiteX6" fmla="*/ 964359 w 2057400"/>
                <a:gd name="connsiteY6" fmla="*/ 160154 h 1104900"/>
                <a:gd name="connsiteX7" fmla="*/ 1098947 w 2057400"/>
                <a:gd name="connsiteY7" fmla="*/ 170098 h 1104900"/>
                <a:gd name="connsiteX8" fmla="*/ 1755115 w 2057400"/>
                <a:gd name="connsiteY8" fmla="*/ 218580 h 1104900"/>
                <a:gd name="connsiteX9" fmla="*/ 1879330 w 2057400"/>
                <a:gd name="connsiteY9" fmla="*/ 299476 h 1104900"/>
                <a:gd name="connsiteX10" fmla="*/ 2040141 w 2057400"/>
                <a:gd name="connsiteY10" fmla="*/ 589884 h 1104900"/>
                <a:gd name="connsiteX11" fmla="*/ 2059353 w 2057400"/>
                <a:gd name="connsiteY11" fmla="*/ 663017 h 1104900"/>
                <a:gd name="connsiteX12" fmla="*/ 2040141 w 2057400"/>
                <a:gd name="connsiteY12" fmla="*/ 733311 h 1104900"/>
                <a:gd name="connsiteX13" fmla="*/ 1879330 w 2057400"/>
                <a:gd name="connsiteY13" fmla="*/ 999954 h 1104900"/>
                <a:gd name="connsiteX14" fmla="*/ 1755115 w 2057400"/>
                <a:gd name="connsiteY14" fmla="*/ 1062495 h 1104900"/>
                <a:gd name="connsiteX15" fmla="*/ 1098947 w 2057400"/>
                <a:gd name="connsiteY15" fmla="*/ 1014013 h 1104900"/>
                <a:gd name="connsiteX16" fmla="*/ 964359 w 2057400"/>
                <a:gd name="connsiteY16" fmla="*/ 1004069 h 1104900"/>
                <a:gd name="connsiteX17" fmla="*/ 952986 w 2057400"/>
                <a:gd name="connsiteY17" fmla="*/ 1022938 h 1104900"/>
                <a:gd name="connsiteX18" fmla="*/ 796347 w 2057400"/>
                <a:gd name="connsiteY18" fmla="*/ 1101796 h 1104900"/>
                <a:gd name="connsiteX19" fmla="*/ 593569 w 2057400"/>
                <a:gd name="connsiteY19" fmla="*/ 1086813 h 1104900"/>
                <a:gd name="connsiteX20" fmla="*/ 390792 w 2057400"/>
                <a:gd name="connsiteY20" fmla="*/ 1071830 h 1104900"/>
                <a:gd name="connsiteX21" fmla="*/ 234153 w 2057400"/>
                <a:gd name="connsiteY21" fmla="*/ 969827 h 1104900"/>
                <a:gd name="connsiteX22" fmla="*/ 31375 w 2057400"/>
                <a:gd name="connsiteY22" fmla="*/ 603619 h 1104900"/>
                <a:gd name="connsiteX23" fmla="*/ 31375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31375" y="422739"/>
                  </a:moveTo>
                  <a:lnTo>
                    <a:pt x="234153" y="86497"/>
                  </a:lnTo>
                  <a:cubicBezTo>
                    <a:pt x="266462" y="32919"/>
                    <a:pt x="326174" y="2858"/>
                    <a:pt x="390792" y="7640"/>
                  </a:cubicBezTo>
                  <a:lnTo>
                    <a:pt x="593569" y="22622"/>
                  </a:lnTo>
                  <a:lnTo>
                    <a:pt x="796347" y="37605"/>
                  </a:lnTo>
                  <a:cubicBezTo>
                    <a:pt x="860965" y="42377"/>
                    <a:pt x="920677" y="81258"/>
                    <a:pt x="952986" y="139608"/>
                  </a:cubicBezTo>
                  <a:lnTo>
                    <a:pt x="964359" y="160154"/>
                  </a:lnTo>
                  <a:lnTo>
                    <a:pt x="1098947" y="170098"/>
                  </a:lnTo>
                  <a:lnTo>
                    <a:pt x="1755115" y="218580"/>
                  </a:lnTo>
                  <a:cubicBezTo>
                    <a:pt x="1806359" y="222362"/>
                    <a:pt x="1853708" y="253204"/>
                    <a:pt x="1879330" y="299476"/>
                  </a:cubicBezTo>
                  <a:lnTo>
                    <a:pt x="2040141" y="589884"/>
                  </a:lnTo>
                  <a:cubicBezTo>
                    <a:pt x="2052952" y="613020"/>
                    <a:pt x="2059353" y="638252"/>
                    <a:pt x="2059353" y="663017"/>
                  </a:cubicBezTo>
                  <a:cubicBezTo>
                    <a:pt x="2059353" y="687782"/>
                    <a:pt x="2052952" y="712070"/>
                    <a:pt x="2040141" y="733311"/>
                  </a:cubicBezTo>
                  <a:lnTo>
                    <a:pt x="1879330" y="999954"/>
                  </a:lnTo>
                  <a:cubicBezTo>
                    <a:pt x="1853708" y="1042436"/>
                    <a:pt x="1806359" y="1066277"/>
                    <a:pt x="1755115" y="1062495"/>
                  </a:cubicBezTo>
                  <a:lnTo>
                    <a:pt x="1098947" y="1014013"/>
                  </a:lnTo>
                  <a:lnTo>
                    <a:pt x="964359" y="1004069"/>
                  </a:lnTo>
                  <a:lnTo>
                    <a:pt x="952986" y="1022938"/>
                  </a:lnTo>
                  <a:cubicBezTo>
                    <a:pt x="920677" y="1076507"/>
                    <a:pt x="860965" y="1106577"/>
                    <a:pt x="796347" y="1101796"/>
                  </a:cubicBezTo>
                  <a:lnTo>
                    <a:pt x="593569" y="1086813"/>
                  </a:lnTo>
                  <a:lnTo>
                    <a:pt x="390792" y="1071830"/>
                  </a:lnTo>
                  <a:cubicBezTo>
                    <a:pt x="326174" y="1067058"/>
                    <a:pt x="266462" y="1028167"/>
                    <a:pt x="234153" y="969827"/>
                  </a:cubicBezTo>
                  <a:lnTo>
                    <a:pt x="31375" y="603619"/>
                  </a:lnTo>
                  <a:cubicBezTo>
                    <a:pt x="-933" y="545259"/>
                    <a:pt x="-933" y="476308"/>
                    <a:pt x="31375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5" name="Forma Livre: Forma 204">
              <a:extLst>
                <a:ext uri="{FF2B5EF4-FFF2-40B4-BE49-F238E27FC236}">
                  <a16:creationId xmlns:a16="http://schemas.microsoft.com/office/drawing/2014/main" id="{B130BEB1-D03E-47E9-B79B-434072B719C1}"/>
                </a:ext>
              </a:extLst>
            </p:cNvPr>
            <p:cNvSpPr/>
            <p:nvPr/>
          </p:nvSpPr>
          <p:spPr>
            <a:xfrm>
              <a:off x="-2058220" y="3457517"/>
              <a:ext cx="2057400" cy="1104900"/>
            </a:xfrm>
            <a:custGeom>
              <a:avLst/>
              <a:gdLst>
                <a:gd name="connsiteX0" fmla="*/ 31375 w 2057400"/>
                <a:gd name="connsiteY0" fmla="*/ 422739 h 1104900"/>
                <a:gd name="connsiteX1" fmla="*/ 234153 w 2057400"/>
                <a:gd name="connsiteY1" fmla="*/ 86497 h 1104900"/>
                <a:gd name="connsiteX2" fmla="*/ 390792 w 2057400"/>
                <a:gd name="connsiteY2" fmla="*/ 7640 h 1104900"/>
                <a:gd name="connsiteX3" fmla="*/ 593569 w 2057400"/>
                <a:gd name="connsiteY3" fmla="*/ 22622 h 1104900"/>
                <a:gd name="connsiteX4" fmla="*/ 796347 w 2057400"/>
                <a:gd name="connsiteY4" fmla="*/ 37605 h 1104900"/>
                <a:gd name="connsiteX5" fmla="*/ 952986 w 2057400"/>
                <a:gd name="connsiteY5" fmla="*/ 139609 h 1104900"/>
                <a:gd name="connsiteX6" fmla="*/ 964359 w 2057400"/>
                <a:gd name="connsiteY6" fmla="*/ 160154 h 1104900"/>
                <a:gd name="connsiteX7" fmla="*/ 1098947 w 2057400"/>
                <a:gd name="connsiteY7" fmla="*/ 170098 h 1104900"/>
                <a:gd name="connsiteX8" fmla="*/ 1755115 w 2057400"/>
                <a:gd name="connsiteY8" fmla="*/ 218580 h 1104900"/>
                <a:gd name="connsiteX9" fmla="*/ 1879330 w 2057400"/>
                <a:gd name="connsiteY9" fmla="*/ 299476 h 1104900"/>
                <a:gd name="connsiteX10" fmla="*/ 2040141 w 2057400"/>
                <a:gd name="connsiteY10" fmla="*/ 589884 h 1104900"/>
                <a:gd name="connsiteX11" fmla="*/ 2059353 w 2057400"/>
                <a:gd name="connsiteY11" fmla="*/ 663017 h 1104900"/>
                <a:gd name="connsiteX12" fmla="*/ 2040141 w 2057400"/>
                <a:gd name="connsiteY12" fmla="*/ 733311 h 1104900"/>
                <a:gd name="connsiteX13" fmla="*/ 1879330 w 2057400"/>
                <a:gd name="connsiteY13" fmla="*/ 999954 h 1104900"/>
                <a:gd name="connsiteX14" fmla="*/ 1755115 w 2057400"/>
                <a:gd name="connsiteY14" fmla="*/ 1062495 h 1104900"/>
                <a:gd name="connsiteX15" fmla="*/ 1098947 w 2057400"/>
                <a:gd name="connsiteY15" fmla="*/ 1014013 h 1104900"/>
                <a:gd name="connsiteX16" fmla="*/ 964359 w 2057400"/>
                <a:gd name="connsiteY16" fmla="*/ 1004069 h 1104900"/>
                <a:gd name="connsiteX17" fmla="*/ 952986 w 2057400"/>
                <a:gd name="connsiteY17" fmla="*/ 1022938 h 1104900"/>
                <a:gd name="connsiteX18" fmla="*/ 796347 w 2057400"/>
                <a:gd name="connsiteY18" fmla="*/ 1101796 h 1104900"/>
                <a:gd name="connsiteX19" fmla="*/ 593569 w 2057400"/>
                <a:gd name="connsiteY19" fmla="*/ 1086813 h 1104900"/>
                <a:gd name="connsiteX20" fmla="*/ 390792 w 2057400"/>
                <a:gd name="connsiteY20" fmla="*/ 1071830 h 1104900"/>
                <a:gd name="connsiteX21" fmla="*/ 234153 w 2057400"/>
                <a:gd name="connsiteY21" fmla="*/ 969827 h 1104900"/>
                <a:gd name="connsiteX22" fmla="*/ 31375 w 2057400"/>
                <a:gd name="connsiteY22" fmla="*/ 603619 h 1104900"/>
                <a:gd name="connsiteX23" fmla="*/ 31375 w 2057400"/>
                <a:gd name="connsiteY23" fmla="*/ 422739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57400" h="1104900">
                  <a:moveTo>
                    <a:pt x="31375" y="422739"/>
                  </a:moveTo>
                  <a:lnTo>
                    <a:pt x="234153" y="86497"/>
                  </a:lnTo>
                  <a:cubicBezTo>
                    <a:pt x="266462" y="32919"/>
                    <a:pt x="326174" y="2858"/>
                    <a:pt x="390792" y="7640"/>
                  </a:cubicBezTo>
                  <a:lnTo>
                    <a:pt x="593569" y="22622"/>
                  </a:lnTo>
                  <a:lnTo>
                    <a:pt x="796347" y="37605"/>
                  </a:lnTo>
                  <a:cubicBezTo>
                    <a:pt x="860965" y="42377"/>
                    <a:pt x="920677" y="81268"/>
                    <a:pt x="952986" y="139609"/>
                  </a:cubicBezTo>
                  <a:lnTo>
                    <a:pt x="964359" y="160154"/>
                  </a:lnTo>
                  <a:lnTo>
                    <a:pt x="1098947" y="170098"/>
                  </a:lnTo>
                  <a:lnTo>
                    <a:pt x="1755115" y="218580"/>
                  </a:lnTo>
                  <a:cubicBezTo>
                    <a:pt x="1806359" y="222371"/>
                    <a:pt x="1853708" y="253204"/>
                    <a:pt x="1879330" y="299476"/>
                  </a:cubicBezTo>
                  <a:lnTo>
                    <a:pt x="2040141" y="589884"/>
                  </a:lnTo>
                  <a:cubicBezTo>
                    <a:pt x="2052952" y="613020"/>
                    <a:pt x="2059353" y="638252"/>
                    <a:pt x="2059353" y="663017"/>
                  </a:cubicBezTo>
                  <a:cubicBezTo>
                    <a:pt x="2059353" y="687782"/>
                    <a:pt x="2052952" y="712071"/>
                    <a:pt x="2040141" y="733311"/>
                  </a:cubicBezTo>
                  <a:lnTo>
                    <a:pt x="1879330" y="999954"/>
                  </a:lnTo>
                  <a:cubicBezTo>
                    <a:pt x="1853708" y="1042436"/>
                    <a:pt x="1806359" y="1066277"/>
                    <a:pt x="1755115" y="1062495"/>
                  </a:cubicBezTo>
                  <a:lnTo>
                    <a:pt x="1098947" y="1014013"/>
                  </a:lnTo>
                  <a:lnTo>
                    <a:pt x="964359" y="1004069"/>
                  </a:lnTo>
                  <a:lnTo>
                    <a:pt x="952986" y="1022938"/>
                  </a:lnTo>
                  <a:cubicBezTo>
                    <a:pt x="920677" y="1076516"/>
                    <a:pt x="860965" y="1106577"/>
                    <a:pt x="796347" y="1101796"/>
                  </a:cubicBezTo>
                  <a:lnTo>
                    <a:pt x="593569" y="1086813"/>
                  </a:lnTo>
                  <a:lnTo>
                    <a:pt x="390792" y="1071830"/>
                  </a:lnTo>
                  <a:cubicBezTo>
                    <a:pt x="326174" y="1067058"/>
                    <a:pt x="266462" y="1028167"/>
                    <a:pt x="234153" y="969827"/>
                  </a:cubicBezTo>
                  <a:lnTo>
                    <a:pt x="31375" y="603619"/>
                  </a:lnTo>
                  <a:cubicBezTo>
                    <a:pt x="-933" y="545259"/>
                    <a:pt x="-933" y="476317"/>
                    <a:pt x="31375" y="422739"/>
                  </a:cubicBezTo>
                  <a:close/>
                </a:path>
              </a:pathLst>
            </a:custGeom>
            <a:solidFill>
              <a:srgbClr val="2F3D5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BE0EA3A6-4B80-4FE3-AF42-6781D6143390}"/>
                </a:ext>
              </a:extLst>
            </p:cNvPr>
            <p:cNvSpPr/>
            <p:nvPr/>
          </p:nvSpPr>
          <p:spPr>
            <a:xfrm>
              <a:off x="-3913223" y="1572149"/>
              <a:ext cx="1552575" cy="428625"/>
            </a:xfrm>
            <a:custGeom>
              <a:avLst/>
              <a:gdLst>
                <a:gd name="connsiteX0" fmla="*/ 26356 w 1552575"/>
                <a:gd name="connsiteY0" fmla="*/ 78858 h 428625"/>
                <a:gd name="connsiteX1" fmla="*/ 187166 w 1552575"/>
                <a:gd name="connsiteY1" fmla="*/ 357388 h 428625"/>
                <a:gd name="connsiteX2" fmla="*/ 311382 w 1552575"/>
                <a:gd name="connsiteY2" fmla="*/ 429101 h 428625"/>
                <a:gd name="connsiteX3" fmla="*/ 1249480 w 1552575"/>
                <a:gd name="connsiteY3" fmla="*/ 429101 h 428625"/>
                <a:gd name="connsiteX4" fmla="*/ 1373696 w 1552575"/>
                <a:gd name="connsiteY4" fmla="*/ 357388 h 428625"/>
                <a:gd name="connsiteX5" fmla="*/ 1534506 w 1552575"/>
                <a:gd name="connsiteY5" fmla="*/ 78858 h 428625"/>
                <a:gd name="connsiteX6" fmla="*/ 1553718 w 1552575"/>
                <a:gd name="connsiteY6" fmla="*/ 7144 h 428625"/>
                <a:gd name="connsiteX7" fmla="*/ 7144 w 1552575"/>
                <a:gd name="connsiteY7" fmla="*/ 7144 h 428625"/>
                <a:gd name="connsiteX8" fmla="*/ 2635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26356" y="78858"/>
                  </a:moveTo>
                  <a:lnTo>
                    <a:pt x="187166" y="357388"/>
                  </a:lnTo>
                  <a:cubicBezTo>
                    <a:pt x="212789" y="401765"/>
                    <a:pt x="260137" y="429101"/>
                    <a:pt x="311382" y="429101"/>
                  </a:cubicBezTo>
                  <a:lnTo>
                    <a:pt x="1249480" y="429101"/>
                  </a:lnTo>
                  <a:cubicBezTo>
                    <a:pt x="1300724" y="429101"/>
                    <a:pt x="1348073" y="401765"/>
                    <a:pt x="1373696" y="357388"/>
                  </a:cubicBezTo>
                  <a:lnTo>
                    <a:pt x="1534506" y="78858"/>
                  </a:lnTo>
                  <a:cubicBezTo>
                    <a:pt x="1547317" y="56674"/>
                    <a:pt x="1553718" y="31909"/>
                    <a:pt x="1553718" y="7144"/>
                  </a:cubicBezTo>
                  <a:lnTo>
                    <a:pt x="7144" y="7144"/>
                  </a:lnTo>
                  <a:cubicBezTo>
                    <a:pt x="7144" y="31899"/>
                    <a:pt x="13545" y="56664"/>
                    <a:pt x="26356" y="7885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7A466064-355E-4A5E-8956-5CCBFA22B153}"/>
                </a:ext>
              </a:extLst>
            </p:cNvPr>
            <p:cNvSpPr/>
            <p:nvPr/>
          </p:nvSpPr>
          <p:spPr>
            <a:xfrm>
              <a:off x="-3913223" y="1150191"/>
              <a:ext cx="1552575" cy="428625"/>
            </a:xfrm>
            <a:custGeom>
              <a:avLst/>
              <a:gdLst>
                <a:gd name="connsiteX0" fmla="*/ 1373686 w 1552575"/>
                <a:gd name="connsiteY0" fmla="*/ 78857 h 428625"/>
                <a:gd name="connsiteX1" fmla="*/ 1249470 w 1552575"/>
                <a:gd name="connsiteY1" fmla="*/ 7144 h 428625"/>
                <a:gd name="connsiteX2" fmla="*/ 311382 w 1552575"/>
                <a:gd name="connsiteY2" fmla="*/ 7144 h 428625"/>
                <a:gd name="connsiteX3" fmla="*/ 187166 w 1552575"/>
                <a:gd name="connsiteY3" fmla="*/ 78857 h 428625"/>
                <a:gd name="connsiteX4" fmla="*/ 26356 w 1552575"/>
                <a:gd name="connsiteY4" fmla="*/ 357388 h 428625"/>
                <a:gd name="connsiteX5" fmla="*/ 7144 w 1552575"/>
                <a:gd name="connsiteY5" fmla="*/ 429101 h 428625"/>
                <a:gd name="connsiteX6" fmla="*/ 1553709 w 1552575"/>
                <a:gd name="connsiteY6" fmla="*/ 429101 h 428625"/>
                <a:gd name="connsiteX7" fmla="*/ 1534497 w 1552575"/>
                <a:gd name="connsiteY7" fmla="*/ 357388 h 428625"/>
                <a:gd name="connsiteX8" fmla="*/ 137368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373686" y="78857"/>
                  </a:moveTo>
                  <a:cubicBezTo>
                    <a:pt x="1348064" y="34481"/>
                    <a:pt x="1300715" y="7144"/>
                    <a:pt x="1249470" y="7144"/>
                  </a:cubicBezTo>
                  <a:lnTo>
                    <a:pt x="311382" y="7144"/>
                  </a:lnTo>
                  <a:cubicBezTo>
                    <a:pt x="260137" y="7144"/>
                    <a:pt x="212789" y="34481"/>
                    <a:pt x="187166" y="78857"/>
                  </a:cubicBezTo>
                  <a:lnTo>
                    <a:pt x="26356" y="357388"/>
                  </a:lnTo>
                  <a:cubicBezTo>
                    <a:pt x="13545" y="379571"/>
                    <a:pt x="7144" y="404336"/>
                    <a:pt x="7144" y="429101"/>
                  </a:cubicBezTo>
                  <a:lnTo>
                    <a:pt x="1553709" y="429101"/>
                  </a:lnTo>
                  <a:cubicBezTo>
                    <a:pt x="1553709" y="404336"/>
                    <a:pt x="1547298" y="379571"/>
                    <a:pt x="1534497" y="357388"/>
                  </a:cubicBezTo>
                  <a:lnTo>
                    <a:pt x="1373686" y="788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AA7FA589-D551-4B98-8729-CD54D5F5339B}"/>
                </a:ext>
              </a:extLst>
            </p:cNvPr>
            <p:cNvSpPr/>
            <p:nvPr/>
          </p:nvSpPr>
          <p:spPr>
            <a:xfrm>
              <a:off x="-3168454" y="1150182"/>
              <a:ext cx="809625" cy="857250"/>
            </a:xfrm>
            <a:custGeom>
              <a:avLst/>
              <a:gdLst>
                <a:gd name="connsiteX0" fmla="*/ 789727 w 809625"/>
                <a:gd name="connsiteY0" fmla="*/ 357388 h 857250"/>
                <a:gd name="connsiteX1" fmla="*/ 628917 w 809625"/>
                <a:gd name="connsiteY1" fmla="*/ 78857 h 857250"/>
                <a:gd name="connsiteX2" fmla="*/ 504701 w 809625"/>
                <a:gd name="connsiteY2" fmla="*/ 7144 h 857250"/>
                <a:gd name="connsiteX3" fmla="*/ 222780 w 809625"/>
                <a:gd name="connsiteY3" fmla="*/ 7144 h 857250"/>
                <a:gd name="connsiteX4" fmla="*/ 31375 w 809625"/>
                <a:gd name="connsiteY4" fmla="*/ 338661 h 857250"/>
                <a:gd name="connsiteX5" fmla="*/ 31375 w 809625"/>
                <a:gd name="connsiteY5" fmla="*/ 519532 h 857250"/>
                <a:gd name="connsiteX6" fmla="*/ 222780 w 809625"/>
                <a:gd name="connsiteY6" fmla="*/ 851049 h 857250"/>
                <a:gd name="connsiteX7" fmla="*/ 504701 w 809625"/>
                <a:gd name="connsiteY7" fmla="*/ 851049 h 857250"/>
                <a:gd name="connsiteX8" fmla="*/ 628917 w 809625"/>
                <a:gd name="connsiteY8" fmla="*/ 779336 h 857250"/>
                <a:gd name="connsiteX9" fmla="*/ 789727 w 809625"/>
                <a:gd name="connsiteY9" fmla="*/ 500805 h 857250"/>
                <a:gd name="connsiteX10" fmla="*/ 808939 w 809625"/>
                <a:gd name="connsiteY10" fmla="*/ 429092 h 857250"/>
                <a:gd name="connsiteX11" fmla="*/ 789727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789727" y="357388"/>
                  </a:moveTo>
                  <a:lnTo>
                    <a:pt x="628917" y="78857"/>
                  </a:lnTo>
                  <a:cubicBezTo>
                    <a:pt x="603294" y="34481"/>
                    <a:pt x="555946" y="7144"/>
                    <a:pt x="504701" y="7144"/>
                  </a:cubicBezTo>
                  <a:lnTo>
                    <a:pt x="222780" y="7144"/>
                  </a:lnTo>
                  <a:lnTo>
                    <a:pt x="31375" y="338661"/>
                  </a:lnTo>
                  <a:cubicBezTo>
                    <a:pt x="-933" y="394621"/>
                    <a:pt x="-933" y="463572"/>
                    <a:pt x="31375" y="519532"/>
                  </a:cubicBezTo>
                  <a:lnTo>
                    <a:pt x="222780" y="851049"/>
                  </a:lnTo>
                  <a:lnTo>
                    <a:pt x="504701" y="851049"/>
                  </a:lnTo>
                  <a:cubicBezTo>
                    <a:pt x="555946" y="851049"/>
                    <a:pt x="603294" y="823713"/>
                    <a:pt x="628917" y="779336"/>
                  </a:cubicBezTo>
                  <a:lnTo>
                    <a:pt x="789727" y="500805"/>
                  </a:lnTo>
                  <a:cubicBezTo>
                    <a:pt x="802538" y="478622"/>
                    <a:pt x="808939" y="453857"/>
                    <a:pt x="808939" y="429092"/>
                  </a:cubicBezTo>
                  <a:cubicBezTo>
                    <a:pt x="808939" y="404346"/>
                    <a:pt x="802538" y="379581"/>
                    <a:pt x="789727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5" name="Forma Livre: Forma 224">
              <a:extLst>
                <a:ext uri="{FF2B5EF4-FFF2-40B4-BE49-F238E27FC236}">
                  <a16:creationId xmlns:a16="http://schemas.microsoft.com/office/drawing/2014/main" id="{362FA804-958D-4749-BD06-36FEAC29C68C}"/>
                </a:ext>
              </a:extLst>
            </p:cNvPr>
            <p:cNvSpPr/>
            <p:nvPr/>
          </p:nvSpPr>
          <p:spPr>
            <a:xfrm>
              <a:off x="-3033865" y="1040054"/>
              <a:ext cx="600075" cy="1076325"/>
            </a:xfrm>
            <a:custGeom>
              <a:avLst/>
              <a:gdLst>
                <a:gd name="connsiteX0" fmla="*/ 432759 w 600075"/>
                <a:gd name="connsiteY0" fmla="*/ 961187 h 1076325"/>
                <a:gd name="connsiteX1" fmla="*/ 308543 w 600075"/>
                <a:gd name="connsiteY1" fmla="*/ 889473 h 1076325"/>
                <a:gd name="connsiteX2" fmla="*/ 147733 w 600075"/>
                <a:gd name="connsiteY2" fmla="*/ 610943 h 1076325"/>
                <a:gd name="connsiteX3" fmla="*/ 147733 w 600075"/>
                <a:gd name="connsiteY3" fmla="*/ 467516 h 1076325"/>
                <a:gd name="connsiteX4" fmla="*/ 308543 w 600075"/>
                <a:gd name="connsiteY4" fmla="*/ 188985 h 1076325"/>
                <a:gd name="connsiteX5" fmla="*/ 432759 w 600075"/>
                <a:gd name="connsiteY5" fmla="*/ 117272 h 1076325"/>
                <a:gd name="connsiteX6" fmla="*/ 593570 w 600075"/>
                <a:gd name="connsiteY6" fmla="*/ 117272 h 1076325"/>
                <a:gd name="connsiteX7" fmla="*/ 593570 w 600075"/>
                <a:gd name="connsiteY7" fmla="*/ 7144 h 1076325"/>
                <a:gd name="connsiteX8" fmla="*/ 390792 w 600075"/>
                <a:gd name="connsiteY8" fmla="*/ 7144 h 1076325"/>
                <a:gd name="connsiteX9" fmla="*/ 234153 w 600075"/>
                <a:gd name="connsiteY9" fmla="*/ 97574 h 1076325"/>
                <a:gd name="connsiteX10" fmla="*/ 31375 w 600075"/>
                <a:gd name="connsiteY10" fmla="*/ 448799 h 1076325"/>
                <a:gd name="connsiteX11" fmla="*/ 31375 w 600075"/>
                <a:gd name="connsiteY11" fmla="*/ 629669 h 1076325"/>
                <a:gd name="connsiteX12" fmla="*/ 234153 w 600075"/>
                <a:gd name="connsiteY12" fmla="*/ 980894 h 1076325"/>
                <a:gd name="connsiteX13" fmla="*/ 390792 w 600075"/>
                <a:gd name="connsiteY13" fmla="*/ 1071324 h 1076325"/>
                <a:gd name="connsiteX14" fmla="*/ 593570 w 600075"/>
                <a:gd name="connsiteY14" fmla="*/ 1071324 h 1076325"/>
                <a:gd name="connsiteX15" fmla="*/ 593570 w 600075"/>
                <a:gd name="connsiteY15" fmla="*/ 961187 h 1076325"/>
                <a:gd name="connsiteX16" fmla="*/ 432759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432759" y="961187"/>
                  </a:moveTo>
                  <a:cubicBezTo>
                    <a:pt x="381514" y="961187"/>
                    <a:pt x="334166" y="933850"/>
                    <a:pt x="308543" y="889473"/>
                  </a:cubicBezTo>
                  <a:lnTo>
                    <a:pt x="147733" y="610943"/>
                  </a:lnTo>
                  <a:cubicBezTo>
                    <a:pt x="122111" y="566566"/>
                    <a:pt x="122111" y="511893"/>
                    <a:pt x="147733" y="467516"/>
                  </a:cubicBezTo>
                  <a:lnTo>
                    <a:pt x="308543" y="188985"/>
                  </a:lnTo>
                  <a:cubicBezTo>
                    <a:pt x="334166" y="144609"/>
                    <a:pt x="381514" y="117272"/>
                    <a:pt x="432759" y="117272"/>
                  </a:cubicBezTo>
                  <a:lnTo>
                    <a:pt x="593570" y="117272"/>
                  </a:lnTo>
                  <a:lnTo>
                    <a:pt x="593570" y="7144"/>
                  </a:lnTo>
                  <a:lnTo>
                    <a:pt x="390792" y="7144"/>
                  </a:lnTo>
                  <a:cubicBezTo>
                    <a:pt x="326174" y="7144"/>
                    <a:pt x="266462" y="41615"/>
                    <a:pt x="234153" y="97574"/>
                  </a:cubicBezTo>
                  <a:lnTo>
                    <a:pt x="31375" y="448799"/>
                  </a:lnTo>
                  <a:cubicBezTo>
                    <a:pt x="-933" y="504758"/>
                    <a:pt x="-933" y="573710"/>
                    <a:pt x="31375" y="629669"/>
                  </a:cubicBezTo>
                  <a:lnTo>
                    <a:pt x="234153" y="980894"/>
                  </a:lnTo>
                  <a:cubicBezTo>
                    <a:pt x="266462" y="1036853"/>
                    <a:pt x="326174" y="1071324"/>
                    <a:pt x="390792" y="1071324"/>
                  </a:cubicBezTo>
                  <a:lnTo>
                    <a:pt x="593570" y="1071324"/>
                  </a:lnTo>
                  <a:lnTo>
                    <a:pt x="593570" y="961187"/>
                  </a:lnTo>
                  <a:lnTo>
                    <a:pt x="432759" y="961187"/>
                  </a:lnTo>
                  <a:close/>
                </a:path>
              </a:pathLst>
            </a:custGeom>
            <a:solidFill>
              <a:srgbClr val="F995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6" name="Forma Livre: Forma 225">
              <a:extLst>
                <a:ext uri="{FF2B5EF4-FFF2-40B4-BE49-F238E27FC236}">
                  <a16:creationId xmlns:a16="http://schemas.microsoft.com/office/drawing/2014/main" id="{4286085C-373F-47FC-83F0-CD733A60F0A6}"/>
                </a:ext>
              </a:extLst>
            </p:cNvPr>
            <p:cNvSpPr/>
            <p:nvPr/>
          </p:nvSpPr>
          <p:spPr>
            <a:xfrm>
              <a:off x="-2447440" y="1040054"/>
              <a:ext cx="600075" cy="1076325"/>
            </a:xfrm>
            <a:custGeom>
              <a:avLst/>
              <a:gdLst>
                <a:gd name="connsiteX0" fmla="*/ 569338 w 600075"/>
                <a:gd name="connsiteY0" fmla="*/ 448799 h 1076325"/>
                <a:gd name="connsiteX1" fmla="*/ 366560 w 600075"/>
                <a:gd name="connsiteY1" fmla="*/ 97574 h 1076325"/>
                <a:gd name="connsiteX2" fmla="*/ 209921 w 600075"/>
                <a:gd name="connsiteY2" fmla="*/ 7144 h 1076325"/>
                <a:gd name="connsiteX3" fmla="*/ 7144 w 600075"/>
                <a:gd name="connsiteY3" fmla="*/ 7144 h 1076325"/>
                <a:gd name="connsiteX4" fmla="*/ 7144 w 600075"/>
                <a:gd name="connsiteY4" fmla="*/ 117281 h 1076325"/>
                <a:gd name="connsiteX5" fmla="*/ 167954 w 600075"/>
                <a:gd name="connsiteY5" fmla="*/ 117281 h 1076325"/>
                <a:gd name="connsiteX6" fmla="*/ 292170 w 600075"/>
                <a:gd name="connsiteY6" fmla="*/ 188995 h 1076325"/>
                <a:gd name="connsiteX7" fmla="*/ 452980 w 600075"/>
                <a:gd name="connsiteY7" fmla="*/ 467525 h 1076325"/>
                <a:gd name="connsiteX8" fmla="*/ 452980 w 600075"/>
                <a:gd name="connsiteY8" fmla="*/ 610953 h 1076325"/>
                <a:gd name="connsiteX9" fmla="*/ 292170 w 600075"/>
                <a:gd name="connsiteY9" fmla="*/ 889483 h 1076325"/>
                <a:gd name="connsiteX10" fmla="*/ 167954 w 600075"/>
                <a:gd name="connsiteY10" fmla="*/ 961196 h 1076325"/>
                <a:gd name="connsiteX11" fmla="*/ 7144 w 600075"/>
                <a:gd name="connsiteY11" fmla="*/ 961196 h 1076325"/>
                <a:gd name="connsiteX12" fmla="*/ 7144 w 600075"/>
                <a:gd name="connsiteY12" fmla="*/ 1071334 h 1076325"/>
                <a:gd name="connsiteX13" fmla="*/ 209921 w 600075"/>
                <a:gd name="connsiteY13" fmla="*/ 1071334 h 1076325"/>
                <a:gd name="connsiteX14" fmla="*/ 366560 w 600075"/>
                <a:gd name="connsiteY14" fmla="*/ 980904 h 1076325"/>
                <a:gd name="connsiteX15" fmla="*/ 569338 w 600075"/>
                <a:gd name="connsiteY15" fmla="*/ 629679 h 1076325"/>
                <a:gd name="connsiteX16" fmla="*/ 569338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569338" y="448799"/>
                  </a:moveTo>
                  <a:lnTo>
                    <a:pt x="366560" y="97574"/>
                  </a:lnTo>
                  <a:cubicBezTo>
                    <a:pt x="334251" y="41615"/>
                    <a:pt x="274539" y="7144"/>
                    <a:pt x="209921" y="7144"/>
                  </a:cubicBezTo>
                  <a:lnTo>
                    <a:pt x="7144" y="7144"/>
                  </a:lnTo>
                  <a:lnTo>
                    <a:pt x="7144" y="117281"/>
                  </a:lnTo>
                  <a:lnTo>
                    <a:pt x="167954" y="117281"/>
                  </a:lnTo>
                  <a:cubicBezTo>
                    <a:pt x="219199" y="117281"/>
                    <a:pt x="266548" y="144618"/>
                    <a:pt x="292170" y="188995"/>
                  </a:cubicBezTo>
                  <a:lnTo>
                    <a:pt x="452980" y="467525"/>
                  </a:lnTo>
                  <a:cubicBezTo>
                    <a:pt x="478603" y="511902"/>
                    <a:pt x="478603" y="566576"/>
                    <a:pt x="452980" y="610953"/>
                  </a:cubicBezTo>
                  <a:lnTo>
                    <a:pt x="292170" y="889483"/>
                  </a:lnTo>
                  <a:cubicBezTo>
                    <a:pt x="266548" y="933860"/>
                    <a:pt x="219199" y="961196"/>
                    <a:pt x="167954" y="961196"/>
                  </a:cubicBezTo>
                  <a:lnTo>
                    <a:pt x="7144" y="961196"/>
                  </a:lnTo>
                  <a:lnTo>
                    <a:pt x="7144" y="1071334"/>
                  </a:lnTo>
                  <a:lnTo>
                    <a:pt x="209921" y="1071334"/>
                  </a:lnTo>
                  <a:cubicBezTo>
                    <a:pt x="274539" y="1071334"/>
                    <a:pt x="334251" y="1036863"/>
                    <a:pt x="366560" y="980904"/>
                  </a:cubicBezTo>
                  <a:lnTo>
                    <a:pt x="569338" y="629679"/>
                  </a:lnTo>
                  <a:cubicBezTo>
                    <a:pt x="601647" y="573710"/>
                    <a:pt x="601647" y="504758"/>
                    <a:pt x="569338" y="448799"/>
                  </a:cubicBezTo>
                  <a:close/>
                </a:path>
              </a:pathLst>
            </a:custGeom>
            <a:solidFill>
              <a:srgbClr val="F287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7" name="Forma Livre: Forma 226">
              <a:extLst>
                <a:ext uri="{FF2B5EF4-FFF2-40B4-BE49-F238E27FC236}">
                  <a16:creationId xmlns:a16="http://schemas.microsoft.com/office/drawing/2014/main" id="{F78705F0-91A0-4DA9-82D7-043E6FCFD49B}"/>
                </a:ext>
              </a:extLst>
            </p:cNvPr>
            <p:cNvSpPr/>
            <p:nvPr/>
          </p:nvSpPr>
          <p:spPr>
            <a:xfrm>
              <a:off x="-2447440" y="1150182"/>
              <a:ext cx="476250" cy="857250"/>
            </a:xfrm>
            <a:custGeom>
              <a:avLst/>
              <a:gdLst>
                <a:gd name="connsiteX0" fmla="*/ 167954 w 476250"/>
                <a:gd name="connsiteY0" fmla="*/ 851059 h 857250"/>
                <a:gd name="connsiteX1" fmla="*/ 292170 w 476250"/>
                <a:gd name="connsiteY1" fmla="*/ 779345 h 857250"/>
                <a:gd name="connsiteX2" fmla="*/ 452980 w 476250"/>
                <a:gd name="connsiteY2" fmla="*/ 500815 h 857250"/>
                <a:gd name="connsiteX3" fmla="*/ 452980 w 476250"/>
                <a:gd name="connsiteY3" fmla="*/ 357388 h 857250"/>
                <a:gd name="connsiteX4" fmla="*/ 292170 w 476250"/>
                <a:gd name="connsiteY4" fmla="*/ 78857 h 857250"/>
                <a:gd name="connsiteX5" fmla="*/ 167954 w 476250"/>
                <a:gd name="connsiteY5" fmla="*/ 7144 h 857250"/>
                <a:gd name="connsiteX6" fmla="*/ 7144 w 476250"/>
                <a:gd name="connsiteY6" fmla="*/ 7144 h 857250"/>
                <a:gd name="connsiteX7" fmla="*/ 7144 w 476250"/>
                <a:gd name="connsiteY7" fmla="*/ 851049 h 857250"/>
                <a:gd name="connsiteX8" fmla="*/ 167954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67954" y="851059"/>
                  </a:moveTo>
                  <a:cubicBezTo>
                    <a:pt x="219199" y="851059"/>
                    <a:pt x="266548" y="823722"/>
                    <a:pt x="292170" y="779345"/>
                  </a:cubicBezTo>
                  <a:lnTo>
                    <a:pt x="452980" y="500815"/>
                  </a:lnTo>
                  <a:cubicBezTo>
                    <a:pt x="478603" y="456438"/>
                    <a:pt x="478603" y="401765"/>
                    <a:pt x="452980" y="357388"/>
                  </a:cubicBezTo>
                  <a:lnTo>
                    <a:pt x="292170" y="78857"/>
                  </a:lnTo>
                  <a:cubicBezTo>
                    <a:pt x="266548" y="34481"/>
                    <a:pt x="219199" y="7144"/>
                    <a:pt x="167954" y="7144"/>
                  </a:cubicBezTo>
                  <a:lnTo>
                    <a:pt x="7144" y="7144"/>
                  </a:lnTo>
                  <a:lnTo>
                    <a:pt x="7144" y="851049"/>
                  </a:lnTo>
                  <a:lnTo>
                    <a:pt x="167954" y="851049"/>
                  </a:ln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0" name="Forma Livre: Forma 229">
              <a:extLst>
                <a:ext uri="{FF2B5EF4-FFF2-40B4-BE49-F238E27FC236}">
                  <a16:creationId xmlns:a16="http://schemas.microsoft.com/office/drawing/2014/main" id="{4B428290-40D9-4B7E-B275-DD1FD8B5EFCA}"/>
                </a:ext>
              </a:extLst>
            </p:cNvPr>
            <p:cNvSpPr/>
            <p:nvPr/>
          </p:nvSpPr>
          <p:spPr>
            <a:xfrm>
              <a:off x="-2912483" y="1150191"/>
              <a:ext cx="476250" cy="857250"/>
            </a:xfrm>
            <a:custGeom>
              <a:avLst/>
              <a:gdLst>
                <a:gd name="connsiteX0" fmla="*/ 187171 w 476250"/>
                <a:gd name="connsiteY0" fmla="*/ 78857 h 857250"/>
                <a:gd name="connsiteX1" fmla="*/ 26360 w 476250"/>
                <a:gd name="connsiteY1" fmla="*/ 357388 h 857250"/>
                <a:gd name="connsiteX2" fmla="*/ 26360 w 476250"/>
                <a:gd name="connsiteY2" fmla="*/ 500815 h 857250"/>
                <a:gd name="connsiteX3" fmla="*/ 187171 w 476250"/>
                <a:gd name="connsiteY3" fmla="*/ 779345 h 857250"/>
                <a:gd name="connsiteX4" fmla="*/ 311387 w 476250"/>
                <a:gd name="connsiteY4" fmla="*/ 851059 h 857250"/>
                <a:gd name="connsiteX5" fmla="*/ 472197 w 476250"/>
                <a:gd name="connsiteY5" fmla="*/ 851059 h 857250"/>
                <a:gd name="connsiteX6" fmla="*/ 472197 w 476250"/>
                <a:gd name="connsiteY6" fmla="*/ 7144 h 857250"/>
                <a:gd name="connsiteX7" fmla="*/ 311387 w 476250"/>
                <a:gd name="connsiteY7" fmla="*/ 7144 h 857250"/>
                <a:gd name="connsiteX8" fmla="*/ 187171 w 476250"/>
                <a:gd name="connsiteY8" fmla="*/ 78857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87171" y="78857"/>
                  </a:moveTo>
                  <a:lnTo>
                    <a:pt x="26360" y="357388"/>
                  </a:lnTo>
                  <a:cubicBezTo>
                    <a:pt x="738" y="401765"/>
                    <a:pt x="738" y="456438"/>
                    <a:pt x="26360" y="500815"/>
                  </a:cubicBezTo>
                  <a:lnTo>
                    <a:pt x="187171" y="779345"/>
                  </a:lnTo>
                  <a:cubicBezTo>
                    <a:pt x="212793" y="823722"/>
                    <a:pt x="260142" y="851059"/>
                    <a:pt x="311387" y="851059"/>
                  </a:cubicBezTo>
                  <a:lnTo>
                    <a:pt x="472197" y="851059"/>
                  </a:lnTo>
                  <a:lnTo>
                    <a:pt x="472197" y="7144"/>
                  </a:lnTo>
                  <a:lnTo>
                    <a:pt x="311387" y="7144"/>
                  </a:lnTo>
                  <a:cubicBezTo>
                    <a:pt x="260142" y="7144"/>
                    <a:pt x="212784" y="34481"/>
                    <a:pt x="187171" y="78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1" name="Forma Livre: Forma 230">
              <a:extLst>
                <a:ext uri="{FF2B5EF4-FFF2-40B4-BE49-F238E27FC236}">
                  <a16:creationId xmlns:a16="http://schemas.microsoft.com/office/drawing/2014/main" id="{ACA8282A-F5F2-43E4-AAD3-95CB066544B7}"/>
                </a:ext>
              </a:extLst>
            </p:cNvPr>
            <p:cNvSpPr/>
            <p:nvPr/>
          </p:nvSpPr>
          <p:spPr>
            <a:xfrm>
              <a:off x="-2601049" y="1567586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30"/>
                    <a:pt x="293665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170F6696-95E6-4EC1-AB3E-1CACECA3F395}"/>
                </a:ext>
              </a:extLst>
            </p:cNvPr>
            <p:cNvSpPr/>
            <p:nvPr/>
          </p:nvSpPr>
          <p:spPr>
            <a:xfrm>
              <a:off x="-3772567" y="1631156"/>
              <a:ext cx="828675" cy="304800"/>
            </a:xfrm>
            <a:custGeom>
              <a:avLst/>
              <a:gdLst>
                <a:gd name="connsiteX0" fmla="*/ 7144 w 828675"/>
                <a:gd name="connsiteY0" fmla="*/ 7144 h 304800"/>
                <a:gd name="connsiteX1" fmla="*/ 162744 w 828675"/>
                <a:gd name="connsiteY1" fmla="*/ 302419 h 304800"/>
                <a:gd name="connsiteX2" fmla="*/ 826189 w 828675"/>
                <a:gd name="connsiteY2" fmla="*/ 302419 h 304800"/>
                <a:gd name="connsiteX3" fmla="*/ 649767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7144" y="7144"/>
                  </a:moveTo>
                  <a:lnTo>
                    <a:pt x="162744" y="302419"/>
                  </a:lnTo>
                  <a:lnTo>
                    <a:pt x="826189" y="302419"/>
                  </a:lnTo>
                  <a:lnTo>
                    <a:pt x="649767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B5292AF5-D1FB-4065-8E37-22939C549212}"/>
                </a:ext>
              </a:extLst>
            </p:cNvPr>
            <p:cNvSpPr/>
            <p:nvPr/>
          </p:nvSpPr>
          <p:spPr>
            <a:xfrm>
              <a:off x="-3682461" y="1271407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  <a:gd name="connsiteX13" fmla="*/ 191900 w 219075"/>
                <a:gd name="connsiteY13" fmla="*/ 62074 h 219075"/>
                <a:gd name="connsiteX14" fmla="*/ 190386 w 219075"/>
                <a:gd name="connsiteY14" fmla="*/ 62779 h 219075"/>
                <a:gd name="connsiteX15" fmla="*/ 172879 w 219075"/>
                <a:gd name="connsiteY15" fmla="*/ 69266 h 219075"/>
                <a:gd name="connsiteX16" fmla="*/ 160696 w 219075"/>
                <a:gd name="connsiteY16" fmla="*/ 39681 h 219075"/>
                <a:gd name="connsiteX17" fmla="*/ 153314 w 219075"/>
                <a:gd name="connsiteY17" fmla="*/ 28823 h 219075"/>
                <a:gd name="connsiteX18" fmla="*/ 191900 w 219075"/>
                <a:gd name="connsiteY18" fmla="*/ 62074 h 219075"/>
                <a:gd name="connsiteX19" fmla="*/ 165754 w 219075"/>
                <a:gd name="connsiteY19" fmla="*/ 113786 h 219075"/>
                <a:gd name="connsiteX20" fmla="*/ 163363 w 219075"/>
                <a:gd name="connsiteY20" fmla="*/ 141799 h 219075"/>
                <a:gd name="connsiteX21" fmla="*/ 120272 w 219075"/>
                <a:gd name="connsiteY21" fmla="*/ 136779 h 219075"/>
                <a:gd name="connsiteX22" fmla="*/ 120272 w 219075"/>
                <a:gd name="connsiteY22" fmla="*/ 90087 h 219075"/>
                <a:gd name="connsiteX23" fmla="*/ 163239 w 219075"/>
                <a:gd name="connsiteY23" fmla="*/ 85096 h 219075"/>
                <a:gd name="connsiteX24" fmla="*/ 165754 w 219075"/>
                <a:gd name="connsiteY24" fmla="*/ 113786 h 219075"/>
                <a:gd name="connsiteX25" fmla="*/ 61836 w 219075"/>
                <a:gd name="connsiteY25" fmla="*/ 113786 h 219075"/>
                <a:gd name="connsiteX26" fmla="*/ 64360 w 219075"/>
                <a:gd name="connsiteY26" fmla="*/ 85096 h 219075"/>
                <a:gd name="connsiteX27" fmla="*/ 107328 w 219075"/>
                <a:gd name="connsiteY27" fmla="*/ 90087 h 219075"/>
                <a:gd name="connsiteX28" fmla="*/ 107328 w 219075"/>
                <a:gd name="connsiteY28" fmla="*/ 136779 h 219075"/>
                <a:gd name="connsiteX29" fmla="*/ 64237 w 219075"/>
                <a:gd name="connsiteY29" fmla="*/ 141799 h 219075"/>
                <a:gd name="connsiteX30" fmla="*/ 61836 w 219075"/>
                <a:gd name="connsiteY30" fmla="*/ 113786 h 219075"/>
                <a:gd name="connsiteX31" fmla="*/ 120263 w 219075"/>
                <a:gd name="connsiteY31" fmla="*/ 20850 h 219075"/>
                <a:gd name="connsiteX32" fmla="*/ 149523 w 219075"/>
                <a:gd name="connsiteY32" fmla="*/ 46206 h 219075"/>
                <a:gd name="connsiteX33" fmla="*/ 160363 w 219075"/>
                <a:gd name="connsiteY33" fmla="*/ 72485 h 219075"/>
                <a:gd name="connsiteX34" fmla="*/ 120272 w 219075"/>
                <a:gd name="connsiteY34" fmla="*/ 77133 h 219075"/>
                <a:gd name="connsiteX35" fmla="*/ 120272 w 219075"/>
                <a:gd name="connsiteY35" fmla="*/ 20850 h 219075"/>
                <a:gd name="connsiteX36" fmla="*/ 107328 w 219075"/>
                <a:gd name="connsiteY36" fmla="*/ 20850 h 219075"/>
                <a:gd name="connsiteX37" fmla="*/ 107328 w 219075"/>
                <a:gd name="connsiteY37" fmla="*/ 77143 h 219075"/>
                <a:gd name="connsiteX38" fmla="*/ 67237 w 219075"/>
                <a:gd name="connsiteY38" fmla="*/ 72495 h 219075"/>
                <a:gd name="connsiteX39" fmla="*/ 78076 w 219075"/>
                <a:gd name="connsiteY39" fmla="*/ 46215 h 219075"/>
                <a:gd name="connsiteX40" fmla="*/ 107328 w 219075"/>
                <a:gd name="connsiteY40" fmla="*/ 20850 h 219075"/>
                <a:gd name="connsiteX41" fmla="*/ 107328 w 219075"/>
                <a:gd name="connsiteY41" fmla="*/ 149733 h 219075"/>
                <a:gd name="connsiteX42" fmla="*/ 107328 w 219075"/>
                <a:gd name="connsiteY42" fmla="*/ 206721 h 219075"/>
                <a:gd name="connsiteX43" fmla="*/ 78067 w 219075"/>
                <a:gd name="connsiteY43" fmla="*/ 181366 h 219075"/>
                <a:gd name="connsiteX44" fmla="*/ 67046 w 219075"/>
                <a:gd name="connsiteY44" fmla="*/ 154429 h 219075"/>
                <a:gd name="connsiteX45" fmla="*/ 107328 w 219075"/>
                <a:gd name="connsiteY45" fmla="*/ 149733 h 219075"/>
                <a:gd name="connsiteX46" fmla="*/ 120263 w 219075"/>
                <a:gd name="connsiteY46" fmla="*/ 206721 h 219075"/>
                <a:gd name="connsiteX47" fmla="*/ 120263 w 219075"/>
                <a:gd name="connsiteY47" fmla="*/ 149733 h 219075"/>
                <a:gd name="connsiteX48" fmla="*/ 160544 w 219075"/>
                <a:gd name="connsiteY48" fmla="*/ 154429 h 219075"/>
                <a:gd name="connsiteX49" fmla="*/ 149523 w 219075"/>
                <a:gd name="connsiteY49" fmla="*/ 181366 h 219075"/>
                <a:gd name="connsiteX50" fmla="*/ 120263 w 219075"/>
                <a:gd name="connsiteY50" fmla="*/ 206721 h 219075"/>
                <a:gd name="connsiteX51" fmla="*/ 74266 w 219075"/>
                <a:gd name="connsiteY51" fmla="*/ 28832 h 219075"/>
                <a:gd name="connsiteX52" fmla="*/ 66885 w 219075"/>
                <a:gd name="connsiteY52" fmla="*/ 39691 h 219075"/>
                <a:gd name="connsiteX53" fmla="*/ 54693 w 219075"/>
                <a:gd name="connsiteY53" fmla="*/ 69275 h 219075"/>
                <a:gd name="connsiteX54" fmla="*/ 37186 w 219075"/>
                <a:gd name="connsiteY54" fmla="*/ 62789 h 219075"/>
                <a:gd name="connsiteX55" fmla="*/ 35671 w 219075"/>
                <a:gd name="connsiteY55" fmla="*/ 62084 h 219075"/>
                <a:gd name="connsiteX56" fmla="*/ 74266 w 219075"/>
                <a:gd name="connsiteY56" fmla="*/ 28832 h 219075"/>
                <a:gd name="connsiteX57" fmla="*/ 20088 w 219075"/>
                <a:gd name="connsiteY57" fmla="*/ 113786 h 219075"/>
                <a:gd name="connsiteX58" fmla="*/ 29289 w 219075"/>
                <a:gd name="connsiteY58" fmla="*/ 73304 h 219075"/>
                <a:gd name="connsiteX59" fmla="*/ 51807 w 219075"/>
                <a:gd name="connsiteY59" fmla="*/ 81915 h 219075"/>
                <a:gd name="connsiteX60" fmla="*/ 48892 w 219075"/>
                <a:gd name="connsiteY60" fmla="*/ 113795 h 219075"/>
                <a:gd name="connsiteX61" fmla="*/ 51673 w 219075"/>
                <a:gd name="connsiteY61" fmla="*/ 145009 h 219075"/>
                <a:gd name="connsiteX62" fmla="*/ 29023 w 219075"/>
                <a:gd name="connsiteY62" fmla="*/ 153714 h 219075"/>
                <a:gd name="connsiteX63" fmla="*/ 20088 w 219075"/>
                <a:gd name="connsiteY63" fmla="*/ 113786 h 219075"/>
                <a:gd name="connsiteX64" fmla="*/ 35328 w 219075"/>
                <a:gd name="connsiteY64" fmla="*/ 164954 h 219075"/>
                <a:gd name="connsiteX65" fmla="*/ 37195 w 219075"/>
                <a:gd name="connsiteY65" fmla="*/ 164078 h 219075"/>
                <a:gd name="connsiteX66" fmla="*/ 54531 w 219075"/>
                <a:gd name="connsiteY66" fmla="*/ 157639 h 219075"/>
                <a:gd name="connsiteX67" fmla="*/ 66885 w 219075"/>
                <a:gd name="connsiteY67" fmla="*/ 187881 h 219075"/>
                <a:gd name="connsiteX68" fmla="*/ 74266 w 219075"/>
                <a:gd name="connsiteY68" fmla="*/ 198739 h 219075"/>
                <a:gd name="connsiteX69" fmla="*/ 35328 w 219075"/>
                <a:gd name="connsiteY69" fmla="*/ 164954 h 219075"/>
                <a:gd name="connsiteX70" fmla="*/ 153314 w 219075"/>
                <a:gd name="connsiteY70" fmla="*/ 198739 h 219075"/>
                <a:gd name="connsiteX71" fmla="*/ 160696 w 219075"/>
                <a:gd name="connsiteY71" fmla="*/ 187881 h 219075"/>
                <a:gd name="connsiteX72" fmla="*/ 173050 w 219075"/>
                <a:gd name="connsiteY72" fmla="*/ 157639 h 219075"/>
                <a:gd name="connsiteX73" fmla="*/ 190386 w 219075"/>
                <a:gd name="connsiteY73" fmla="*/ 164078 h 219075"/>
                <a:gd name="connsiteX74" fmla="*/ 192253 w 219075"/>
                <a:gd name="connsiteY74" fmla="*/ 164954 h 219075"/>
                <a:gd name="connsiteX75" fmla="*/ 153314 w 219075"/>
                <a:gd name="connsiteY75" fmla="*/ 198739 h 219075"/>
                <a:gd name="connsiteX76" fmla="*/ 175908 w 219075"/>
                <a:gd name="connsiteY76" fmla="*/ 144999 h 219075"/>
                <a:gd name="connsiteX77" fmla="*/ 178689 w 219075"/>
                <a:gd name="connsiteY77" fmla="*/ 113786 h 219075"/>
                <a:gd name="connsiteX78" fmla="*/ 175774 w 219075"/>
                <a:gd name="connsiteY78" fmla="*/ 81905 h 219075"/>
                <a:gd name="connsiteX79" fmla="*/ 198291 w 219075"/>
                <a:gd name="connsiteY79" fmla="*/ 73295 h 219075"/>
                <a:gd name="connsiteX80" fmla="*/ 207502 w 219075"/>
                <a:gd name="connsiteY80" fmla="*/ 113776 h 219075"/>
                <a:gd name="connsiteX81" fmla="*/ 198558 w 219075"/>
                <a:gd name="connsiteY81" fmla="*/ 153695 h 219075"/>
                <a:gd name="connsiteX82" fmla="*/ 175908 w 219075"/>
                <a:gd name="connsiteY82" fmla="*/ 144999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47" y="26489"/>
                    <a:pt x="151190" y="7144"/>
                    <a:pt x="113795" y="7144"/>
                  </a:cubicBezTo>
                  <a:cubicBezTo>
                    <a:pt x="7641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  <a:moveTo>
                    <a:pt x="191900" y="62074"/>
                  </a:moveTo>
                  <a:cubicBezTo>
                    <a:pt x="191405" y="62313"/>
                    <a:pt x="190900" y="62551"/>
                    <a:pt x="190386" y="62779"/>
                  </a:cubicBezTo>
                  <a:cubicBezTo>
                    <a:pt x="185004" y="65246"/>
                    <a:pt x="179127" y="67408"/>
                    <a:pt x="172879" y="69266"/>
                  </a:cubicBezTo>
                  <a:cubicBezTo>
                    <a:pt x="169897" y="58436"/>
                    <a:pt x="165802" y="48435"/>
                    <a:pt x="160696" y="39681"/>
                  </a:cubicBezTo>
                  <a:cubicBezTo>
                    <a:pt x="158382" y="35719"/>
                    <a:pt x="155915" y="32099"/>
                    <a:pt x="153314" y="28823"/>
                  </a:cubicBezTo>
                  <a:cubicBezTo>
                    <a:pt x="169031" y="36176"/>
                    <a:pt x="182385" y="47749"/>
                    <a:pt x="191900" y="62074"/>
                  </a:cubicBezTo>
                  <a:close/>
                  <a:moveTo>
                    <a:pt x="165754" y="113786"/>
                  </a:moveTo>
                  <a:cubicBezTo>
                    <a:pt x="165754" y="123434"/>
                    <a:pt x="164935" y="132845"/>
                    <a:pt x="163363" y="141799"/>
                  </a:cubicBezTo>
                  <a:cubicBezTo>
                    <a:pt x="150190" y="138922"/>
                    <a:pt x="135655" y="137170"/>
                    <a:pt x="120272" y="136779"/>
                  </a:cubicBezTo>
                  <a:lnTo>
                    <a:pt x="120272" y="90087"/>
                  </a:lnTo>
                  <a:cubicBezTo>
                    <a:pt x="135607" y="89706"/>
                    <a:pt x="150095" y="87963"/>
                    <a:pt x="163239" y="85096"/>
                  </a:cubicBezTo>
                  <a:cubicBezTo>
                    <a:pt x="164887" y="94250"/>
                    <a:pt x="165754" y="103889"/>
                    <a:pt x="165754" y="113786"/>
                  </a:cubicBezTo>
                  <a:close/>
                  <a:moveTo>
                    <a:pt x="61836" y="113786"/>
                  </a:moveTo>
                  <a:cubicBezTo>
                    <a:pt x="61836" y="103899"/>
                    <a:pt x="62703" y="94250"/>
                    <a:pt x="64360" y="85096"/>
                  </a:cubicBezTo>
                  <a:cubicBezTo>
                    <a:pt x="77505" y="87963"/>
                    <a:pt x="91983" y="89697"/>
                    <a:pt x="107328" y="90087"/>
                  </a:cubicBezTo>
                  <a:lnTo>
                    <a:pt x="107328" y="136779"/>
                  </a:lnTo>
                  <a:cubicBezTo>
                    <a:pt x="91935" y="137160"/>
                    <a:pt x="77410" y="138913"/>
                    <a:pt x="64237" y="141799"/>
                  </a:cubicBezTo>
                  <a:cubicBezTo>
                    <a:pt x="62655" y="132845"/>
                    <a:pt x="61836" y="123434"/>
                    <a:pt x="61836" y="113786"/>
                  </a:cubicBezTo>
                  <a:close/>
                  <a:moveTo>
                    <a:pt x="120263" y="20850"/>
                  </a:moveTo>
                  <a:cubicBezTo>
                    <a:pt x="131102" y="23365"/>
                    <a:pt x="141313" y="32137"/>
                    <a:pt x="149523" y="46206"/>
                  </a:cubicBezTo>
                  <a:cubicBezTo>
                    <a:pt x="154038" y="53950"/>
                    <a:pt x="157677" y="62836"/>
                    <a:pt x="160363" y="72485"/>
                  </a:cubicBezTo>
                  <a:cubicBezTo>
                    <a:pt x="147923" y="75181"/>
                    <a:pt x="134360" y="76762"/>
                    <a:pt x="120272" y="77133"/>
                  </a:cubicBezTo>
                  <a:lnTo>
                    <a:pt x="120272" y="20850"/>
                  </a:lnTo>
                  <a:close/>
                  <a:moveTo>
                    <a:pt x="107328" y="20850"/>
                  </a:moveTo>
                  <a:lnTo>
                    <a:pt x="107328" y="77143"/>
                  </a:lnTo>
                  <a:cubicBezTo>
                    <a:pt x="93231" y="76771"/>
                    <a:pt x="79667" y="75190"/>
                    <a:pt x="67237" y="72495"/>
                  </a:cubicBezTo>
                  <a:cubicBezTo>
                    <a:pt x="69913" y="62846"/>
                    <a:pt x="73552" y="53969"/>
                    <a:pt x="78076" y="46215"/>
                  </a:cubicBezTo>
                  <a:cubicBezTo>
                    <a:pt x="86277" y="32128"/>
                    <a:pt x="96488" y="23365"/>
                    <a:pt x="107328" y="20850"/>
                  </a:cubicBezTo>
                  <a:close/>
                  <a:moveTo>
                    <a:pt x="107328" y="149733"/>
                  </a:moveTo>
                  <a:lnTo>
                    <a:pt x="107328" y="206721"/>
                  </a:lnTo>
                  <a:cubicBezTo>
                    <a:pt x="96488" y="204206"/>
                    <a:pt x="86277" y="195434"/>
                    <a:pt x="78067" y="181366"/>
                  </a:cubicBezTo>
                  <a:cubicBezTo>
                    <a:pt x="73447" y="173441"/>
                    <a:pt x="69742" y="164335"/>
                    <a:pt x="67046" y="154429"/>
                  </a:cubicBezTo>
                  <a:cubicBezTo>
                    <a:pt x="79534" y="151705"/>
                    <a:pt x="93164" y="150104"/>
                    <a:pt x="107328" y="149733"/>
                  </a:cubicBezTo>
                  <a:close/>
                  <a:moveTo>
                    <a:pt x="120263" y="206721"/>
                  </a:moveTo>
                  <a:lnTo>
                    <a:pt x="120263" y="149733"/>
                  </a:lnTo>
                  <a:cubicBezTo>
                    <a:pt x="134426" y="150104"/>
                    <a:pt x="148047" y="151705"/>
                    <a:pt x="160544" y="154429"/>
                  </a:cubicBezTo>
                  <a:cubicBezTo>
                    <a:pt x="157848" y="164335"/>
                    <a:pt x="154143" y="173441"/>
                    <a:pt x="149523" y="181366"/>
                  </a:cubicBezTo>
                  <a:cubicBezTo>
                    <a:pt x="141313" y="195434"/>
                    <a:pt x="131102" y="204206"/>
                    <a:pt x="120263" y="206721"/>
                  </a:cubicBezTo>
                  <a:close/>
                  <a:moveTo>
                    <a:pt x="74266" y="28832"/>
                  </a:moveTo>
                  <a:cubicBezTo>
                    <a:pt x="71666" y="32109"/>
                    <a:pt x="69199" y="35728"/>
                    <a:pt x="66885" y="39691"/>
                  </a:cubicBezTo>
                  <a:cubicBezTo>
                    <a:pt x="61779" y="48444"/>
                    <a:pt x="57683" y="58445"/>
                    <a:pt x="54693" y="69275"/>
                  </a:cubicBezTo>
                  <a:cubicBezTo>
                    <a:pt x="48444" y="67418"/>
                    <a:pt x="42567" y="65256"/>
                    <a:pt x="37186" y="62789"/>
                  </a:cubicBezTo>
                  <a:cubicBezTo>
                    <a:pt x="36671" y="62551"/>
                    <a:pt x="36176" y="62322"/>
                    <a:pt x="35671" y="62084"/>
                  </a:cubicBezTo>
                  <a:cubicBezTo>
                    <a:pt x="45206" y="47749"/>
                    <a:pt x="58560" y="36176"/>
                    <a:pt x="74266" y="28832"/>
                  </a:cubicBezTo>
                  <a:close/>
                  <a:moveTo>
                    <a:pt x="20088" y="113786"/>
                  </a:moveTo>
                  <a:cubicBezTo>
                    <a:pt x="20088" y="99298"/>
                    <a:pt x="23393" y="85563"/>
                    <a:pt x="29289" y="73304"/>
                  </a:cubicBezTo>
                  <a:cubicBezTo>
                    <a:pt x="36014" y="76600"/>
                    <a:pt x="43567" y="79496"/>
                    <a:pt x="51807" y="81915"/>
                  </a:cubicBezTo>
                  <a:cubicBezTo>
                    <a:pt x="49901" y="92107"/>
                    <a:pt x="48892" y="102822"/>
                    <a:pt x="48892" y="113795"/>
                  </a:cubicBezTo>
                  <a:cubicBezTo>
                    <a:pt x="48892" y="124530"/>
                    <a:pt x="49844" y="135017"/>
                    <a:pt x="51673" y="145009"/>
                  </a:cubicBezTo>
                  <a:cubicBezTo>
                    <a:pt x="43377" y="147447"/>
                    <a:pt x="35776" y="150381"/>
                    <a:pt x="29023" y="153714"/>
                  </a:cubicBezTo>
                  <a:cubicBezTo>
                    <a:pt x="23298" y="141580"/>
                    <a:pt x="20088" y="128054"/>
                    <a:pt x="20088" y="113786"/>
                  </a:cubicBezTo>
                  <a:close/>
                  <a:moveTo>
                    <a:pt x="35328" y="164954"/>
                  </a:moveTo>
                  <a:cubicBezTo>
                    <a:pt x="35938" y="164659"/>
                    <a:pt x="36566" y="164363"/>
                    <a:pt x="37195" y="164078"/>
                  </a:cubicBezTo>
                  <a:cubicBezTo>
                    <a:pt x="42529" y="161639"/>
                    <a:pt x="48349" y="159487"/>
                    <a:pt x="54531" y="157639"/>
                  </a:cubicBezTo>
                  <a:cubicBezTo>
                    <a:pt x="57531" y="168716"/>
                    <a:pt x="61684" y="178946"/>
                    <a:pt x="66885" y="187881"/>
                  </a:cubicBezTo>
                  <a:cubicBezTo>
                    <a:pt x="69190" y="191843"/>
                    <a:pt x="71657" y="195462"/>
                    <a:pt x="74266" y="198739"/>
                  </a:cubicBezTo>
                  <a:cubicBezTo>
                    <a:pt x="58360" y="191300"/>
                    <a:pt x="44872" y="179537"/>
                    <a:pt x="35328" y="164954"/>
                  </a:cubicBezTo>
                  <a:close/>
                  <a:moveTo>
                    <a:pt x="153314" y="198739"/>
                  </a:moveTo>
                  <a:cubicBezTo>
                    <a:pt x="155915" y="195462"/>
                    <a:pt x="158382" y="191843"/>
                    <a:pt x="160696" y="187881"/>
                  </a:cubicBezTo>
                  <a:cubicBezTo>
                    <a:pt x="165906" y="178946"/>
                    <a:pt x="170050" y="168716"/>
                    <a:pt x="173050" y="157639"/>
                  </a:cubicBezTo>
                  <a:cubicBezTo>
                    <a:pt x="179241" y="159487"/>
                    <a:pt x="185052" y="161639"/>
                    <a:pt x="190386" y="164078"/>
                  </a:cubicBezTo>
                  <a:cubicBezTo>
                    <a:pt x="191014" y="164363"/>
                    <a:pt x="191633" y="164659"/>
                    <a:pt x="192253" y="164954"/>
                  </a:cubicBezTo>
                  <a:cubicBezTo>
                    <a:pt x="182718" y="179537"/>
                    <a:pt x="169231" y="191300"/>
                    <a:pt x="153314" y="198739"/>
                  </a:cubicBezTo>
                  <a:close/>
                  <a:moveTo>
                    <a:pt x="175908" y="144999"/>
                  </a:moveTo>
                  <a:cubicBezTo>
                    <a:pt x="177736" y="135007"/>
                    <a:pt x="178689" y="124511"/>
                    <a:pt x="178689" y="113786"/>
                  </a:cubicBezTo>
                  <a:cubicBezTo>
                    <a:pt x="178689" y="102813"/>
                    <a:pt x="177689" y="92097"/>
                    <a:pt x="175774" y="81905"/>
                  </a:cubicBezTo>
                  <a:cubicBezTo>
                    <a:pt x="184013" y="79486"/>
                    <a:pt x="191567" y="76591"/>
                    <a:pt x="198291" y="73295"/>
                  </a:cubicBezTo>
                  <a:cubicBezTo>
                    <a:pt x="204187" y="85554"/>
                    <a:pt x="207502" y="99289"/>
                    <a:pt x="207502" y="113776"/>
                  </a:cubicBezTo>
                  <a:cubicBezTo>
                    <a:pt x="207502" y="128045"/>
                    <a:pt x="204292" y="141580"/>
                    <a:pt x="198558" y="153695"/>
                  </a:cubicBezTo>
                  <a:cubicBezTo>
                    <a:pt x="191805" y="150362"/>
                    <a:pt x="184204" y="147437"/>
                    <a:pt x="175908" y="144999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AD6A0DCA-D577-41C2-A32E-529D10EB04B7}"/>
                </a:ext>
              </a:extLst>
            </p:cNvPr>
            <p:cNvSpPr/>
            <p:nvPr/>
          </p:nvSpPr>
          <p:spPr>
            <a:xfrm>
              <a:off x="-3422304" y="1271407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</a:path>
              </a:pathLst>
            </a:custGeom>
            <a:solidFill>
              <a:srgbClr val="F995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26AB2FC4-B437-41F6-A53C-2C9938584C6B}"/>
                </a:ext>
              </a:extLst>
            </p:cNvPr>
            <p:cNvSpPr/>
            <p:nvPr/>
          </p:nvSpPr>
          <p:spPr>
            <a:xfrm>
              <a:off x="-3422304" y="1271407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18634"/>
                    <a:pt x="7563" y="123377"/>
                    <a:pt x="8192" y="128064"/>
                  </a:cubicBezTo>
                  <a:cubicBezTo>
                    <a:pt x="9754" y="116519"/>
                    <a:pt x="13078" y="105537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81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27"/>
                    <a:pt x="217837" y="11652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37" y="96965"/>
                    <a:pt x="216522" y="81048"/>
                    <a:pt x="209560" y="66885"/>
                  </a:cubicBezTo>
                  <a:close/>
                </a:path>
              </a:pathLst>
            </a:custGeom>
            <a:solidFill>
              <a:srgbClr val="F9951B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F7463AA4-203C-424C-B6CA-33102DF6D4D2}"/>
                </a:ext>
              </a:extLst>
            </p:cNvPr>
            <p:cNvSpPr/>
            <p:nvPr/>
          </p:nvSpPr>
          <p:spPr>
            <a:xfrm>
              <a:off x="-1552585" y="2365343"/>
              <a:ext cx="1552575" cy="428625"/>
            </a:xfrm>
            <a:custGeom>
              <a:avLst/>
              <a:gdLst>
                <a:gd name="connsiteX0" fmla="*/ 1534506 w 1552575"/>
                <a:gd name="connsiteY0" fmla="*/ 78857 h 428625"/>
                <a:gd name="connsiteX1" fmla="*/ 1373696 w 1552575"/>
                <a:gd name="connsiteY1" fmla="*/ 357378 h 428625"/>
                <a:gd name="connsiteX2" fmla="*/ 1249480 w 1552575"/>
                <a:gd name="connsiteY2" fmla="*/ 429092 h 428625"/>
                <a:gd name="connsiteX3" fmla="*/ 311382 w 1552575"/>
                <a:gd name="connsiteY3" fmla="*/ 429092 h 428625"/>
                <a:gd name="connsiteX4" fmla="*/ 187166 w 1552575"/>
                <a:gd name="connsiteY4" fmla="*/ 357378 h 428625"/>
                <a:gd name="connsiteX5" fmla="*/ 26356 w 1552575"/>
                <a:gd name="connsiteY5" fmla="*/ 78857 h 428625"/>
                <a:gd name="connsiteX6" fmla="*/ 7144 w 1552575"/>
                <a:gd name="connsiteY6" fmla="*/ 7144 h 428625"/>
                <a:gd name="connsiteX7" fmla="*/ 1553708 w 1552575"/>
                <a:gd name="connsiteY7" fmla="*/ 7144 h 428625"/>
                <a:gd name="connsiteX8" fmla="*/ 153450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534506" y="78857"/>
                  </a:moveTo>
                  <a:lnTo>
                    <a:pt x="1373696" y="357378"/>
                  </a:lnTo>
                  <a:cubicBezTo>
                    <a:pt x="1348073" y="401755"/>
                    <a:pt x="1300724" y="429092"/>
                    <a:pt x="1249480" y="429092"/>
                  </a:cubicBezTo>
                  <a:lnTo>
                    <a:pt x="311382" y="429092"/>
                  </a:lnTo>
                  <a:cubicBezTo>
                    <a:pt x="260137" y="429092"/>
                    <a:pt x="212788" y="401755"/>
                    <a:pt x="187166" y="357378"/>
                  </a:cubicBezTo>
                  <a:lnTo>
                    <a:pt x="26356" y="78857"/>
                  </a:lnTo>
                  <a:cubicBezTo>
                    <a:pt x="13545" y="56674"/>
                    <a:pt x="7144" y="31909"/>
                    <a:pt x="7144" y="7144"/>
                  </a:cubicBezTo>
                  <a:lnTo>
                    <a:pt x="1553708" y="7144"/>
                  </a:lnTo>
                  <a:cubicBezTo>
                    <a:pt x="1553718" y="31899"/>
                    <a:pt x="1547317" y="56664"/>
                    <a:pt x="153450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66BF39EE-997B-415C-B627-4DC220AA2D46}"/>
                </a:ext>
              </a:extLst>
            </p:cNvPr>
            <p:cNvSpPr/>
            <p:nvPr/>
          </p:nvSpPr>
          <p:spPr>
            <a:xfrm>
              <a:off x="-1552575" y="1943386"/>
              <a:ext cx="1552575" cy="428625"/>
            </a:xfrm>
            <a:custGeom>
              <a:avLst/>
              <a:gdLst>
                <a:gd name="connsiteX0" fmla="*/ 187166 w 1552575"/>
                <a:gd name="connsiteY0" fmla="*/ 78858 h 428625"/>
                <a:gd name="connsiteX1" fmla="*/ 311382 w 1552575"/>
                <a:gd name="connsiteY1" fmla="*/ 7144 h 428625"/>
                <a:gd name="connsiteX2" fmla="*/ 1249480 w 1552575"/>
                <a:gd name="connsiteY2" fmla="*/ 7144 h 428625"/>
                <a:gd name="connsiteX3" fmla="*/ 1373696 w 1552575"/>
                <a:gd name="connsiteY3" fmla="*/ 78858 h 428625"/>
                <a:gd name="connsiteX4" fmla="*/ 1534506 w 1552575"/>
                <a:gd name="connsiteY4" fmla="*/ 357388 h 428625"/>
                <a:gd name="connsiteX5" fmla="*/ 1553718 w 1552575"/>
                <a:gd name="connsiteY5" fmla="*/ 429101 h 428625"/>
                <a:gd name="connsiteX6" fmla="*/ 7144 w 1552575"/>
                <a:gd name="connsiteY6" fmla="*/ 429101 h 428625"/>
                <a:gd name="connsiteX7" fmla="*/ 26356 w 1552575"/>
                <a:gd name="connsiteY7" fmla="*/ 357388 h 428625"/>
                <a:gd name="connsiteX8" fmla="*/ 18716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87166" y="78858"/>
                  </a:moveTo>
                  <a:cubicBezTo>
                    <a:pt x="212788" y="34480"/>
                    <a:pt x="260137" y="7144"/>
                    <a:pt x="311382" y="7144"/>
                  </a:cubicBezTo>
                  <a:lnTo>
                    <a:pt x="1249480" y="7144"/>
                  </a:lnTo>
                  <a:cubicBezTo>
                    <a:pt x="1300724" y="7144"/>
                    <a:pt x="1348073" y="34480"/>
                    <a:pt x="1373696" y="78858"/>
                  </a:cubicBezTo>
                  <a:lnTo>
                    <a:pt x="1534506" y="357388"/>
                  </a:lnTo>
                  <a:cubicBezTo>
                    <a:pt x="1547317" y="379571"/>
                    <a:pt x="1553718" y="404336"/>
                    <a:pt x="1553718" y="429101"/>
                  </a:cubicBezTo>
                  <a:lnTo>
                    <a:pt x="7144" y="429101"/>
                  </a:lnTo>
                  <a:cubicBezTo>
                    <a:pt x="7144" y="404336"/>
                    <a:pt x="13545" y="379571"/>
                    <a:pt x="26356" y="357388"/>
                  </a:cubicBezTo>
                  <a:lnTo>
                    <a:pt x="187166" y="78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3408D4C4-C38F-4F7D-9916-64393DAE348C}"/>
                </a:ext>
              </a:extLst>
            </p:cNvPr>
            <p:cNvSpPr/>
            <p:nvPr/>
          </p:nvSpPr>
          <p:spPr>
            <a:xfrm>
              <a:off x="-1552575" y="1943386"/>
              <a:ext cx="809625" cy="857250"/>
            </a:xfrm>
            <a:custGeom>
              <a:avLst/>
              <a:gdLst>
                <a:gd name="connsiteX0" fmla="*/ 26356 w 809625"/>
                <a:gd name="connsiteY0" fmla="*/ 357388 h 857250"/>
                <a:gd name="connsiteX1" fmla="*/ 187166 w 809625"/>
                <a:gd name="connsiteY1" fmla="*/ 78858 h 857250"/>
                <a:gd name="connsiteX2" fmla="*/ 311382 w 809625"/>
                <a:gd name="connsiteY2" fmla="*/ 7144 h 857250"/>
                <a:gd name="connsiteX3" fmla="*/ 593312 w 809625"/>
                <a:gd name="connsiteY3" fmla="*/ 7144 h 857250"/>
                <a:gd name="connsiteX4" fmla="*/ 784717 w 809625"/>
                <a:gd name="connsiteY4" fmla="*/ 338661 h 857250"/>
                <a:gd name="connsiteX5" fmla="*/ 784717 w 809625"/>
                <a:gd name="connsiteY5" fmla="*/ 519532 h 857250"/>
                <a:gd name="connsiteX6" fmla="*/ 593312 w 809625"/>
                <a:gd name="connsiteY6" fmla="*/ 851049 h 857250"/>
                <a:gd name="connsiteX7" fmla="*/ 311382 w 809625"/>
                <a:gd name="connsiteY7" fmla="*/ 851049 h 857250"/>
                <a:gd name="connsiteX8" fmla="*/ 187166 w 809625"/>
                <a:gd name="connsiteY8" fmla="*/ 779336 h 857250"/>
                <a:gd name="connsiteX9" fmla="*/ 26356 w 809625"/>
                <a:gd name="connsiteY9" fmla="*/ 500815 h 857250"/>
                <a:gd name="connsiteX10" fmla="*/ 7144 w 809625"/>
                <a:gd name="connsiteY10" fmla="*/ 429101 h 857250"/>
                <a:gd name="connsiteX11" fmla="*/ 26356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26356" y="357388"/>
                  </a:moveTo>
                  <a:lnTo>
                    <a:pt x="187166" y="78858"/>
                  </a:lnTo>
                  <a:cubicBezTo>
                    <a:pt x="212788" y="34480"/>
                    <a:pt x="260137" y="7144"/>
                    <a:pt x="311382" y="7144"/>
                  </a:cubicBezTo>
                  <a:lnTo>
                    <a:pt x="593312" y="7144"/>
                  </a:lnTo>
                  <a:lnTo>
                    <a:pt x="784717" y="338661"/>
                  </a:lnTo>
                  <a:cubicBezTo>
                    <a:pt x="817026" y="394621"/>
                    <a:pt x="817026" y="463572"/>
                    <a:pt x="784717" y="519532"/>
                  </a:cubicBezTo>
                  <a:lnTo>
                    <a:pt x="593312" y="851049"/>
                  </a:lnTo>
                  <a:lnTo>
                    <a:pt x="311382" y="851049"/>
                  </a:lnTo>
                  <a:cubicBezTo>
                    <a:pt x="260137" y="851049"/>
                    <a:pt x="212788" y="823713"/>
                    <a:pt x="187166" y="779336"/>
                  </a:cubicBezTo>
                  <a:lnTo>
                    <a:pt x="26356" y="500815"/>
                  </a:lnTo>
                  <a:cubicBezTo>
                    <a:pt x="13545" y="478631"/>
                    <a:pt x="7144" y="453866"/>
                    <a:pt x="7144" y="429101"/>
                  </a:cubicBezTo>
                  <a:cubicBezTo>
                    <a:pt x="7144" y="404336"/>
                    <a:pt x="13545" y="379571"/>
                    <a:pt x="26356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0" name="Forma Livre: Forma 239">
              <a:extLst>
                <a:ext uri="{FF2B5EF4-FFF2-40B4-BE49-F238E27FC236}">
                  <a16:creationId xmlns:a16="http://schemas.microsoft.com/office/drawing/2014/main" id="{FBD2A152-CD79-452B-9D1D-BEF62118AFB2}"/>
                </a:ext>
              </a:extLst>
            </p:cNvPr>
            <p:cNvSpPr/>
            <p:nvPr/>
          </p:nvSpPr>
          <p:spPr>
            <a:xfrm>
              <a:off x="-1471794" y="1833248"/>
              <a:ext cx="600075" cy="1076325"/>
            </a:xfrm>
            <a:custGeom>
              <a:avLst/>
              <a:gdLst>
                <a:gd name="connsiteX0" fmla="*/ 167954 w 600075"/>
                <a:gd name="connsiteY0" fmla="*/ 961187 h 1076325"/>
                <a:gd name="connsiteX1" fmla="*/ 292170 w 600075"/>
                <a:gd name="connsiteY1" fmla="*/ 889473 h 1076325"/>
                <a:gd name="connsiteX2" fmla="*/ 452981 w 600075"/>
                <a:gd name="connsiteY2" fmla="*/ 610953 h 1076325"/>
                <a:gd name="connsiteX3" fmla="*/ 452981 w 600075"/>
                <a:gd name="connsiteY3" fmla="*/ 467525 h 1076325"/>
                <a:gd name="connsiteX4" fmla="*/ 292170 w 600075"/>
                <a:gd name="connsiteY4" fmla="*/ 188995 h 1076325"/>
                <a:gd name="connsiteX5" fmla="*/ 167954 w 600075"/>
                <a:gd name="connsiteY5" fmla="*/ 117281 h 1076325"/>
                <a:gd name="connsiteX6" fmla="*/ 7144 w 600075"/>
                <a:gd name="connsiteY6" fmla="*/ 117281 h 1076325"/>
                <a:gd name="connsiteX7" fmla="*/ 7144 w 600075"/>
                <a:gd name="connsiteY7" fmla="*/ 7144 h 1076325"/>
                <a:gd name="connsiteX8" fmla="*/ 209921 w 600075"/>
                <a:gd name="connsiteY8" fmla="*/ 7144 h 1076325"/>
                <a:gd name="connsiteX9" fmla="*/ 366560 w 600075"/>
                <a:gd name="connsiteY9" fmla="*/ 97574 h 1076325"/>
                <a:gd name="connsiteX10" fmla="*/ 569338 w 600075"/>
                <a:gd name="connsiteY10" fmla="*/ 448799 h 1076325"/>
                <a:gd name="connsiteX11" fmla="*/ 569338 w 600075"/>
                <a:gd name="connsiteY11" fmla="*/ 629669 h 1076325"/>
                <a:gd name="connsiteX12" fmla="*/ 366560 w 600075"/>
                <a:gd name="connsiteY12" fmla="*/ 980894 h 1076325"/>
                <a:gd name="connsiteX13" fmla="*/ 209921 w 600075"/>
                <a:gd name="connsiteY13" fmla="*/ 1071324 h 1076325"/>
                <a:gd name="connsiteX14" fmla="*/ 7144 w 600075"/>
                <a:gd name="connsiteY14" fmla="*/ 1071324 h 1076325"/>
                <a:gd name="connsiteX15" fmla="*/ 7144 w 600075"/>
                <a:gd name="connsiteY15" fmla="*/ 961187 h 1076325"/>
                <a:gd name="connsiteX16" fmla="*/ 167954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167954" y="961187"/>
                  </a:moveTo>
                  <a:cubicBezTo>
                    <a:pt x="219199" y="961187"/>
                    <a:pt x="266548" y="933850"/>
                    <a:pt x="292170" y="889473"/>
                  </a:cubicBezTo>
                  <a:lnTo>
                    <a:pt x="452981" y="610953"/>
                  </a:lnTo>
                  <a:cubicBezTo>
                    <a:pt x="478603" y="566576"/>
                    <a:pt x="478603" y="511902"/>
                    <a:pt x="452981" y="467525"/>
                  </a:cubicBezTo>
                  <a:lnTo>
                    <a:pt x="292170" y="188995"/>
                  </a:lnTo>
                  <a:cubicBezTo>
                    <a:pt x="266548" y="144618"/>
                    <a:pt x="219199" y="117281"/>
                    <a:pt x="167954" y="117281"/>
                  </a:cubicBezTo>
                  <a:lnTo>
                    <a:pt x="7144" y="117281"/>
                  </a:lnTo>
                  <a:lnTo>
                    <a:pt x="7144" y="7144"/>
                  </a:lnTo>
                  <a:lnTo>
                    <a:pt x="209921" y="7144"/>
                  </a:lnTo>
                  <a:cubicBezTo>
                    <a:pt x="274539" y="7144"/>
                    <a:pt x="334251" y="41615"/>
                    <a:pt x="366560" y="97574"/>
                  </a:cubicBezTo>
                  <a:lnTo>
                    <a:pt x="569338" y="448799"/>
                  </a:lnTo>
                  <a:cubicBezTo>
                    <a:pt x="601647" y="504758"/>
                    <a:pt x="601647" y="573710"/>
                    <a:pt x="569338" y="629669"/>
                  </a:cubicBezTo>
                  <a:lnTo>
                    <a:pt x="366560" y="980894"/>
                  </a:lnTo>
                  <a:cubicBezTo>
                    <a:pt x="334251" y="1036853"/>
                    <a:pt x="274539" y="1071324"/>
                    <a:pt x="209921" y="1071324"/>
                  </a:cubicBezTo>
                  <a:lnTo>
                    <a:pt x="7144" y="1071324"/>
                  </a:lnTo>
                  <a:lnTo>
                    <a:pt x="7144" y="961187"/>
                  </a:lnTo>
                  <a:lnTo>
                    <a:pt x="167954" y="961187"/>
                  </a:lnTo>
                  <a:close/>
                </a:path>
              </a:pathLst>
            </a:custGeom>
            <a:solidFill>
              <a:srgbClr val="DD479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1" name="Forma Livre: Forma 240">
              <a:extLst>
                <a:ext uri="{FF2B5EF4-FFF2-40B4-BE49-F238E27FC236}">
                  <a16:creationId xmlns:a16="http://schemas.microsoft.com/office/drawing/2014/main" id="{26A2BE90-C174-4A55-AD91-560BE49EC7E1}"/>
                </a:ext>
              </a:extLst>
            </p:cNvPr>
            <p:cNvSpPr/>
            <p:nvPr/>
          </p:nvSpPr>
          <p:spPr>
            <a:xfrm>
              <a:off x="-2058220" y="1833248"/>
              <a:ext cx="600075" cy="1076325"/>
            </a:xfrm>
            <a:custGeom>
              <a:avLst/>
              <a:gdLst>
                <a:gd name="connsiteX0" fmla="*/ 31375 w 600075"/>
                <a:gd name="connsiteY0" fmla="*/ 448799 h 1076325"/>
                <a:gd name="connsiteX1" fmla="*/ 234153 w 600075"/>
                <a:gd name="connsiteY1" fmla="*/ 97574 h 1076325"/>
                <a:gd name="connsiteX2" fmla="*/ 390792 w 600075"/>
                <a:gd name="connsiteY2" fmla="*/ 7144 h 1076325"/>
                <a:gd name="connsiteX3" fmla="*/ 593569 w 600075"/>
                <a:gd name="connsiteY3" fmla="*/ 7144 h 1076325"/>
                <a:gd name="connsiteX4" fmla="*/ 593569 w 600075"/>
                <a:gd name="connsiteY4" fmla="*/ 117281 h 1076325"/>
                <a:gd name="connsiteX5" fmla="*/ 432759 w 600075"/>
                <a:gd name="connsiteY5" fmla="*/ 117281 h 1076325"/>
                <a:gd name="connsiteX6" fmla="*/ 308543 w 600075"/>
                <a:gd name="connsiteY6" fmla="*/ 188995 h 1076325"/>
                <a:gd name="connsiteX7" fmla="*/ 147733 w 600075"/>
                <a:gd name="connsiteY7" fmla="*/ 467525 h 1076325"/>
                <a:gd name="connsiteX8" fmla="*/ 147733 w 600075"/>
                <a:gd name="connsiteY8" fmla="*/ 610953 h 1076325"/>
                <a:gd name="connsiteX9" fmla="*/ 308543 w 600075"/>
                <a:gd name="connsiteY9" fmla="*/ 889473 h 1076325"/>
                <a:gd name="connsiteX10" fmla="*/ 432759 w 600075"/>
                <a:gd name="connsiteY10" fmla="*/ 961187 h 1076325"/>
                <a:gd name="connsiteX11" fmla="*/ 593569 w 600075"/>
                <a:gd name="connsiteY11" fmla="*/ 961187 h 1076325"/>
                <a:gd name="connsiteX12" fmla="*/ 593569 w 600075"/>
                <a:gd name="connsiteY12" fmla="*/ 1071324 h 1076325"/>
                <a:gd name="connsiteX13" fmla="*/ 390792 w 600075"/>
                <a:gd name="connsiteY13" fmla="*/ 1071324 h 1076325"/>
                <a:gd name="connsiteX14" fmla="*/ 234153 w 600075"/>
                <a:gd name="connsiteY14" fmla="*/ 980894 h 1076325"/>
                <a:gd name="connsiteX15" fmla="*/ 31375 w 600075"/>
                <a:gd name="connsiteY15" fmla="*/ 629669 h 1076325"/>
                <a:gd name="connsiteX16" fmla="*/ 31375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31375" y="448799"/>
                  </a:moveTo>
                  <a:lnTo>
                    <a:pt x="234153" y="97574"/>
                  </a:lnTo>
                  <a:cubicBezTo>
                    <a:pt x="266462" y="41615"/>
                    <a:pt x="326174" y="7144"/>
                    <a:pt x="390792" y="7144"/>
                  </a:cubicBezTo>
                  <a:lnTo>
                    <a:pt x="593569" y="7144"/>
                  </a:lnTo>
                  <a:lnTo>
                    <a:pt x="593569" y="117281"/>
                  </a:lnTo>
                  <a:lnTo>
                    <a:pt x="432759" y="117281"/>
                  </a:lnTo>
                  <a:cubicBezTo>
                    <a:pt x="381514" y="117281"/>
                    <a:pt x="334165" y="144618"/>
                    <a:pt x="308543" y="188995"/>
                  </a:cubicBezTo>
                  <a:lnTo>
                    <a:pt x="147733" y="467525"/>
                  </a:lnTo>
                  <a:cubicBezTo>
                    <a:pt x="122111" y="511902"/>
                    <a:pt x="122111" y="566576"/>
                    <a:pt x="147733" y="610953"/>
                  </a:cubicBezTo>
                  <a:lnTo>
                    <a:pt x="308543" y="889473"/>
                  </a:lnTo>
                  <a:cubicBezTo>
                    <a:pt x="334165" y="933850"/>
                    <a:pt x="381514" y="961187"/>
                    <a:pt x="432759" y="961187"/>
                  </a:cubicBezTo>
                  <a:lnTo>
                    <a:pt x="593569" y="961187"/>
                  </a:lnTo>
                  <a:lnTo>
                    <a:pt x="593569" y="1071324"/>
                  </a:lnTo>
                  <a:lnTo>
                    <a:pt x="390792" y="1071324"/>
                  </a:lnTo>
                  <a:cubicBezTo>
                    <a:pt x="326174" y="1071324"/>
                    <a:pt x="266462" y="1036853"/>
                    <a:pt x="234153" y="980894"/>
                  </a:cubicBezTo>
                  <a:lnTo>
                    <a:pt x="31375" y="629669"/>
                  </a:lnTo>
                  <a:cubicBezTo>
                    <a:pt x="-933" y="573710"/>
                    <a:pt x="-933" y="504758"/>
                    <a:pt x="31375" y="448799"/>
                  </a:cubicBezTo>
                  <a:close/>
                </a:path>
              </a:pathLst>
            </a:custGeom>
            <a:solidFill>
              <a:srgbClr val="EE6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9481D21B-9FF4-4419-8C55-390E0DE55F8C}"/>
                </a:ext>
              </a:extLst>
            </p:cNvPr>
            <p:cNvSpPr/>
            <p:nvPr/>
          </p:nvSpPr>
          <p:spPr>
            <a:xfrm>
              <a:off x="-1936847" y="1943386"/>
              <a:ext cx="476250" cy="857250"/>
            </a:xfrm>
            <a:custGeom>
              <a:avLst/>
              <a:gdLst>
                <a:gd name="connsiteX0" fmla="*/ 311387 w 476250"/>
                <a:gd name="connsiteY0" fmla="*/ 851049 h 857250"/>
                <a:gd name="connsiteX1" fmla="*/ 187171 w 476250"/>
                <a:gd name="connsiteY1" fmla="*/ 779336 h 857250"/>
                <a:gd name="connsiteX2" fmla="*/ 26360 w 476250"/>
                <a:gd name="connsiteY2" fmla="*/ 500815 h 857250"/>
                <a:gd name="connsiteX3" fmla="*/ 26360 w 476250"/>
                <a:gd name="connsiteY3" fmla="*/ 357388 h 857250"/>
                <a:gd name="connsiteX4" fmla="*/ 187171 w 476250"/>
                <a:gd name="connsiteY4" fmla="*/ 78858 h 857250"/>
                <a:gd name="connsiteX5" fmla="*/ 311387 w 476250"/>
                <a:gd name="connsiteY5" fmla="*/ 7144 h 857250"/>
                <a:gd name="connsiteX6" fmla="*/ 472197 w 476250"/>
                <a:gd name="connsiteY6" fmla="*/ 7144 h 857250"/>
                <a:gd name="connsiteX7" fmla="*/ 472197 w 476250"/>
                <a:gd name="connsiteY7" fmla="*/ 851049 h 857250"/>
                <a:gd name="connsiteX8" fmla="*/ 311387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311387" y="851049"/>
                  </a:moveTo>
                  <a:cubicBezTo>
                    <a:pt x="260142" y="851049"/>
                    <a:pt x="212793" y="823713"/>
                    <a:pt x="187171" y="779336"/>
                  </a:cubicBezTo>
                  <a:lnTo>
                    <a:pt x="26360" y="500815"/>
                  </a:lnTo>
                  <a:cubicBezTo>
                    <a:pt x="738" y="456438"/>
                    <a:pt x="738" y="401765"/>
                    <a:pt x="26360" y="357388"/>
                  </a:cubicBezTo>
                  <a:lnTo>
                    <a:pt x="187171" y="78858"/>
                  </a:lnTo>
                  <a:cubicBezTo>
                    <a:pt x="212793" y="34480"/>
                    <a:pt x="260142" y="7144"/>
                    <a:pt x="311387" y="7144"/>
                  </a:cubicBezTo>
                  <a:lnTo>
                    <a:pt x="472197" y="7144"/>
                  </a:lnTo>
                  <a:lnTo>
                    <a:pt x="472197" y="851049"/>
                  </a:lnTo>
                  <a:lnTo>
                    <a:pt x="311387" y="8510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15A56851-6A70-4A20-AE56-609021494824}"/>
                </a:ext>
              </a:extLst>
            </p:cNvPr>
            <p:cNvSpPr/>
            <p:nvPr/>
          </p:nvSpPr>
          <p:spPr>
            <a:xfrm>
              <a:off x="-1471804" y="1943386"/>
              <a:ext cx="476250" cy="857250"/>
            </a:xfrm>
            <a:custGeom>
              <a:avLst/>
              <a:gdLst>
                <a:gd name="connsiteX0" fmla="*/ 292170 w 476250"/>
                <a:gd name="connsiteY0" fmla="*/ 78858 h 857250"/>
                <a:gd name="connsiteX1" fmla="*/ 452981 w 476250"/>
                <a:gd name="connsiteY1" fmla="*/ 357388 h 857250"/>
                <a:gd name="connsiteX2" fmla="*/ 452981 w 476250"/>
                <a:gd name="connsiteY2" fmla="*/ 500815 h 857250"/>
                <a:gd name="connsiteX3" fmla="*/ 292170 w 476250"/>
                <a:gd name="connsiteY3" fmla="*/ 779336 h 857250"/>
                <a:gd name="connsiteX4" fmla="*/ 167954 w 476250"/>
                <a:gd name="connsiteY4" fmla="*/ 851049 h 857250"/>
                <a:gd name="connsiteX5" fmla="*/ 7144 w 476250"/>
                <a:gd name="connsiteY5" fmla="*/ 851049 h 857250"/>
                <a:gd name="connsiteX6" fmla="*/ 7144 w 476250"/>
                <a:gd name="connsiteY6" fmla="*/ 7144 h 857250"/>
                <a:gd name="connsiteX7" fmla="*/ 167954 w 476250"/>
                <a:gd name="connsiteY7" fmla="*/ 7144 h 857250"/>
                <a:gd name="connsiteX8" fmla="*/ 292170 w 476250"/>
                <a:gd name="connsiteY8" fmla="*/ 7885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292170" y="78858"/>
                  </a:moveTo>
                  <a:lnTo>
                    <a:pt x="452981" y="357388"/>
                  </a:lnTo>
                  <a:cubicBezTo>
                    <a:pt x="478603" y="401765"/>
                    <a:pt x="478603" y="456438"/>
                    <a:pt x="452981" y="500815"/>
                  </a:cubicBezTo>
                  <a:lnTo>
                    <a:pt x="292170" y="779336"/>
                  </a:lnTo>
                  <a:cubicBezTo>
                    <a:pt x="266548" y="823713"/>
                    <a:pt x="219199" y="851049"/>
                    <a:pt x="167954" y="851049"/>
                  </a:cubicBezTo>
                  <a:lnTo>
                    <a:pt x="7144" y="851049"/>
                  </a:lnTo>
                  <a:lnTo>
                    <a:pt x="7144" y="7144"/>
                  </a:lnTo>
                  <a:lnTo>
                    <a:pt x="167954" y="7144"/>
                  </a:lnTo>
                  <a:cubicBezTo>
                    <a:pt x="219199" y="7144"/>
                    <a:pt x="266548" y="34480"/>
                    <a:pt x="292170" y="7885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FE2864C6-C85A-4FFD-9888-ADFC145C761B}"/>
                </a:ext>
              </a:extLst>
            </p:cNvPr>
            <p:cNvSpPr/>
            <p:nvPr/>
          </p:nvSpPr>
          <p:spPr>
            <a:xfrm>
              <a:off x="-1616593" y="2379393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56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A419809B-BF3E-4C44-B958-19C13E1968FB}"/>
                </a:ext>
              </a:extLst>
            </p:cNvPr>
            <p:cNvSpPr/>
            <p:nvPr/>
          </p:nvSpPr>
          <p:spPr>
            <a:xfrm>
              <a:off x="-904418" y="2428684"/>
              <a:ext cx="828675" cy="304800"/>
            </a:xfrm>
            <a:custGeom>
              <a:avLst/>
              <a:gdLst>
                <a:gd name="connsiteX0" fmla="*/ 183680 w 828675"/>
                <a:gd name="connsiteY0" fmla="*/ 7144 h 304800"/>
                <a:gd name="connsiteX1" fmla="*/ 7144 w 828675"/>
                <a:gd name="connsiteY1" fmla="*/ 302409 h 304800"/>
                <a:gd name="connsiteX2" fmla="*/ 670588 w 828675"/>
                <a:gd name="connsiteY2" fmla="*/ 302409 h 304800"/>
                <a:gd name="connsiteX3" fmla="*/ 826294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183680" y="7144"/>
                  </a:moveTo>
                  <a:lnTo>
                    <a:pt x="7144" y="302409"/>
                  </a:lnTo>
                  <a:lnTo>
                    <a:pt x="670588" y="302409"/>
                  </a:lnTo>
                  <a:lnTo>
                    <a:pt x="826294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E66E66C9-88CA-4E60-BF73-5C359FB2E74D}"/>
                </a:ext>
              </a:extLst>
            </p:cNvPr>
            <p:cNvSpPr/>
            <p:nvPr/>
          </p:nvSpPr>
          <p:spPr>
            <a:xfrm>
              <a:off x="-414597" y="2047332"/>
              <a:ext cx="161925" cy="219075"/>
            </a:xfrm>
            <a:custGeom>
              <a:avLst/>
              <a:gdLst>
                <a:gd name="connsiteX0" fmla="*/ 84841 w 161925"/>
                <a:gd name="connsiteY0" fmla="*/ 220285 h 219075"/>
                <a:gd name="connsiteX1" fmla="*/ 84841 w 161925"/>
                <a:gd name="connsiteY1" fmla="*/ 220285 h 219075"/>
                <a:gd name="connsiteX2" fmla="*/ 69201 w 161925"/>
                <a:gd name="connsiteY2" fmla="*/ 214217 h 219075"/>
                <a:gd name="connsiteX3" fmla="*/ 7203 w 161925"/>
                <a:gd name="connsiteY3" fmla="*/ 89373 h 219075"/>
                <a:gd name="connsiteX4" fmla="*/ 29396 w 161925"/>
                <a:gd name="connsiteY4" fmla="*/ 30899 h 219075"/>
                <a:gd name="connsiteX5" fmla="*/ 84879 w 161925"/>
                <a:gd name="connsiteY5" fmla="*/ 7144 h 219075"/>
                <a:gd name="connsiteX6" fmla="*/ 162632 w 161925"/>
                <a:gd name="connsiteY6" fmla="*/ 84896 h 219075"/>
                <a:gd name="connsiteX7" fmla="*/ 100614 w 161925"/>
                <a:gd name="connsiteY7" fmla="*/ 214151 h 219075"/>
                <a:gd name="connsiteX8" fmla="*/ 84841 w 161925"/>
                <a:gd name="connsiteY8" fmla="*/ 220285 h 219075"/>
                <a:gd name="connsiteX9" fmla="*/ 85232 w 161925"/>
                <a:gd name="connsiteY9" fmla="*/ 20488 h 219075"/>
                <a:gd name="connsiteX10" fmla="*/ 39016 w 161925"/>
                <a:gd name="connsiteY10" fmla="*/ 40138 h 219075"/>
                <a:gd name="connsiteX11" fmla="*/ 20538 w 161925"/>
                <a:gd name="connsiteY11" fmla="*/ 88849 h 219075"/>
                <a:gd name="connsiteX12" fmla="*/ 78202 w 161925"/>
                <a:gd name="connsiteY12" fmla="*/ 204368 h 219075"/>
                <a:gd name="connsiteX13" fmla="*/ 84851 w 161925"/>
                <a:gd name="connsiteY13" fmla="*/ 206950 h 219075"/>
                <a:gd name="connsiteX14" fmla="*/ 84851 w 161925"/>
                <a:gd name="connsiteY14" fmla="*/ 206950 h 219075"/>
                <a:gd name="connsiteX15" fmla="*/ 91623 w 161925"/>
                <a:gd name="connsiteY15" fmla="*/ 204311 h 219075"/>
                <a:gd name="connsiteX16" fmla="*/ 149297 w 161925"/>
                <a:gd name="connsiteY16" fmla="*/ 84906 h 219075"/>
                <a:gd name="connsiteX17" fmla="*/ 85232 w 161925"/>
                <a:gd name="connsiteY17" fmla="*/ 20488 h 219075"/>
                <a:gd name="connsiteX18" fmla="*/ 85232 w 161925"/>
                <a:gd name="connsiteY18" fmla="*/ 20488 h 219075"/>
                <a:gd name="connsiteX19" fmla="*/ 84879 w 161925"/>
                <a:gd name="connsiteY19" fmla="*/ 125740 h 219075"/>
                <a:gd name="connsiteX20" fmla="*/ 42665 w 161925"/>
                <a:gd name="connsiteY20" fmla="*/ 83525 h 219075"/>
                <a:gd name="connsiteX21" fmla="*/ 84879 w 161925"/>
                <a:gd name="connsiteY21" fmla="*/ 41310 h 219075"/>
                <a:gd name="connsiteX22" fmla="*/ 127094 w 161925"/>
                <a:gd name="connsiteY22" fmla="*/ 83525 h 219075"/>
                <a:gd name="connsiteX23" fmla="*/ 84879 w 161925"/>
                <a:gd name="connsiteY23" fmla="*/ 125740 h 219075"/>
                <a:gd name="connsiteX24" fmla="*/ 84879 w 161925"/>
                <a:gd name="connsiteY24" fmla="*/ 54655 h 219075"/>
                <a:gd name="connsiteX25" fmla="*/ 55999 w 161925"/>
                <a:gd name="connsiteY25" fmla="*/ 83534 h 219075"/>
                <a:gd name="connsiteX26" fmla="*/ 84879 w 161925"/>
                <a:gd name="connsiteY26" fmla="*/ 112405 h 219075"/>
                <a:gd name="connsiteX27" fmla="*/ 113749 w 161925"/>
                <a:gd name="connsiteY27" fmla="*/ 83534 h 219075"/>
                <a:gd name="connsiteX28" fmla="*/ 84879 w 161925"/>
                <a:gd name="connsiteY28" fmla="*/ 5465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1925" h="219075">
                  <a:moveTo>
                    <a:pt x="84841" y="220285"/>
                  </a:moveTo>
                  <a:lnTo>
                    <a:pt x="84841" y="220285"/>
                  </a:lnTo>
                  <a:cubicBezTo>
                    <a:pt x="79041" y="220285"/>
                    <a:pt x="73487" y="218132"/>
                    <a:pt x="69201" y="214217"/>
                  </a:cubicBezTo>
                  <a:cubicBezTo>
                    <a:pt x="46303" y="193319"/>
                    <a:pt x="9213" y="140942"/>
                    <a:pt x="7203" y="89373"/>
                  </a:cubicBezTo>
                  <a:cubicBezTo>
                    <a:pt x="6365" y="67751"/>
                    <a:pt x="14451" y="46444"/>
                    <a:pt x="29396" y="30899"/>
                  </a:cubicBezTo>
                  <a:cubicBezTo>
                    <a:pt x="44131" y="15583"/>
                    <a:pt x="63829" y="7144"/>
                    <a:pt x="84879" y="7144"/>
                  </a:cubicBezTo>
                  <a:cubicBezTo>
                    <a:pt x="127942" y="7372"/>
                    <a:pt x="162632" y="42253"/>
                    <a:pt x="162632" y="84896"/>
                  </a:cubicBezTo>
                  <a:cubicBezTo>
                    <a:pt x="162632" y="137779"/>
                    <a:pt x="124589" y="192243"/>
                    <a:pt x="100614" y="214151"/>
                  </a:cubicBezTo>
                  <a:cubicBezTo>
                    <a:pt x="96290" y="218113"/>
                    <a:pt x="90690" y="220285"/>
                    <a:pt x="84841" y="220285"/>
                  </a:cubicBezTo>
                  <a:close/>
                  <a:moveTo>
                    <a:pt x="85232" y="20488"/>
                  </a:moveTo>
                  <a:cubicBezTo>
                    <a:pt x="67487" y="20488"/>
                    <a:pt x="51199" y="27470"/>
                    <a:pt x="39016" y="40138"/>
                  </a:cubicBezTo>
                  <a:cubicBezTo>
                    <a:pt x="26567" y="53073"/>
                    <a:pt x="19833" y="70838"/>
                    <a:pt x="20538" y="88849"/>
                  </a:cubicBezTo>
                  <a:cubicBezTo>
                    <a:pt x="22452" y="138122"/>
                    <a:pt x="60219" y="187957"/>
                    <a:pt x="78202" y="204368"/>
                  </a:cubicBezTo>
                  <a:cubicBezTo>
                    <a:pt x="80022" y="206026"/>
                    <a:pt x="82384" y="206950"/>
                    <a:pt x="84851" y="206950"/>
                  </a:cubicBezTo>
                  <a:lnTo>
                    <a:pt x="84851" y="206950"/>
                  </a:lnTo>
                  <a:cubicBezTo>
                    <a:pt x="87356" y="206950"/>
                    <a:pt x="89766" y="206016"/>
                    <a:pt x="91623" y="204311"/>
                  </a:cubicBezTo>
                  <a:cubicBezTo>
                    <a:pt x="106587" y="190643"/>
                    <a:pt x="149297" y="139360"/>
                    <a:pt x="149297" y="84906"/>
                  </a:cubicBezTo>
                  <a:cubicBezTo>
                    <a:pt x="149287" y="49578"/>
                    <a:pt x="120550" y="20679"/>
                    <a:pt x="85232" y="20488"/>
                  </a:cubicBezTo>
                  <a:lnTo>
                    <a:pt x="85232" y="20488"/>
                  </a:lnTo>
                  <a:close/>
                  <a:moveTo>
                    <a:pt x="84879" y="125740"/>
                  </a:moveTo>
                  <a:cubicBezTo>
                    <a:pt x="61600" y="125740"/>
                    <a:pt x="42665" y="106804"/>
                    <a:pt x="42665" y="83525"/>
                  </a:cubicBezTo>
                  <a:cubicBezTo>
                    <a:pt x="42665" y="60246"/>
                    <a:pt x="61600" y="41310"/>
                    <a:pt x="84879" y="41310"/>
                  </a:cubicBezTo>
                  <a:cubicBezTo>
                    <a:pt x="108149" y="41310"/>
                    <a:pt x="127094" y="60246"/>
                    <a:pt x="127094" y="83525"/>
                  </a:cubicBezTo>
                  <a:cubicBezTo>
                    <a:pt x="127085" y="106804"/>
                    <a:pt x="108149" y="125740"/>
                    <a:pt x="84879" y="125740"/>
                  </a:cubicBezTo>
                  <a:close/>
                  <a:moveTo>
                    <a:pt x="84879" y="54655"/>
                  </a:moveTo>
                  <a:cubicBezTo>
                    <a:pt x="68954" y="54655"/>
                    <a:pt x="55999" y="67609"/>
                    <a:pt x="55999" y="83534"/>
                  </a:cubicBezTo>
                  <a:cubicBezTo>
                    <a:pt x="55999" y="99451"/>
                    <a:pt x="68954" y="112405"/>
                    <a:pt x="84879" y="112405"/>
                  </a:cubicBezTo>
                  <a:cubicBezTo>
                    <a:pt x="100796" y="112405"/>
                    <a:pt x="113749" y="99451"/>
                    <a:pt x="113749" y="83534"/>
                  </a:cubicBezTo>
                  <a:cubicBezTo>
                    <a:pt x="113749" y="67609"/>
                    <a:pt x="100796" y="54655"/>
                    <a:pt x="84879" y="5465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EF9A6FF5-1963-41FF-8DB6-32ED3AEE9A4A}"/>
                </a:ext>
              </a:extLst>
            </p:cNvPr>
            <p:cNvSpPr/>
            <p:nvPr/>
          </p:nvSpPr>
          <p:spPr>
            <a:xfrm>
              <a:off x="-673104" y="2047265"/>
              <a:ext cx="219075" cy="219075"/>
            </a:xfrm>
            <a:custGeom>
              <a:avLst/>
              <a:gdLst>
                <a:gd name="connsiteX0" fmla="*/ 209560 w 219075"/>
                <a:gd name="connsiteY0" fmla="*/ 66884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4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4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4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1" y="220437"/>
                    <a:pt x="113786" y="220437"/>
                  </a:cubicBezTo>
                  <a:cubicBezTo>
                    <a:pt x="151381" y="220437"/>
                    <a:pt x="184500" y="200882"/>
                    <a:pt x="203492" y="171402"/>
                  </a:cubicBezTo>
                  <a:cubicBezTo>
                    <a:pt x="205816" y="167802"/>
                    <a:pt x="20793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47" y="96964"/>
                    <a:pt x="216523" y="81048"/>
                    <a:pt x="209560" y="66884"/>
                  </a:cubicBezTo>
                  <a:close/>
                </a:path>
              </a:pathLst>
            </a:custGeom>
            <a:solidFill>
              <a:srgbClr val="EE68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8" name="Forma Livre: Forma 247">
              <a:extLst>
                <a:ext uri="{FF2B5EF4-FFF2-40B4-BE49-F238E27FC236}">
                  <a16:creationId xmlns:a16="http://schemas.microsoft.com/office/drawing/2014/main" id="{83428404-AD0B-4091-A54C-36F55FD1FC9F}"/>
                </a:ext>
              </a:extLst>
            </p:cNvPr>
            <p:cNvSpPr/>
            <p:nvPr/>
          </p:nvSpPr>
          <p:spPr>
            <a:xfrm>
              <a:off x="-673094" y="2047265"/>
              <a:ext cx="219075" cy="133350"/>
            </a:xfrm>
            <a:custGeom>
              <a:avLst/>
              <a:gdLst>
                <a:gd name="connsiteX0" fmla="*/ 24403 w 219075"/>
                <a:gd name="connsiteY0" fmla="*/ 84268 h 133350"/>
                <a:gd name="connsiteX1" fmla="*/ 113795 w 219075"/>
                <a:gd name="connsiteY1" fmla="*/ 35719 h 133350"/>
                <a:gd name="connsiteX2" fmla="*/ 203187 w 219075"/>
                <a:gd name="connsiteY2" fmla="*/ 84268 h 133350"/>
                <a:gd name="connsiteX3" fmla="*/ 209560 w 219075"/>
                <a:gd name="connsiteY3" fmla="*/ 95459 h 133350"/>
                <a:gd name="connsiteX4" fmla="*/ 219399 w 219075"/>
                <a:gd name="connsiteY4" fmla="*/ 128064 h 133350"/>
                <a:gd name="connsiteX5" fmla="*/ 220447 w 219075"/>
                <a:gd name="connsiteY5" fmla="*/ 113786 h 133350"/>
                <a:gd name="connsiteX6" fmla="*/ 209560 w 219075"/>
                <a:gd name="connsiteY6" fmla="*/ 66884 h 133350"/>
                <a:gd name="connsiteX7" fmla="*/ 203187 w 219075"/>
                <a:gd name="connsiteY7" fmla="*/ 55693 h 133350"/>
                <a:gd name="connsiteX8" fmla="*/ 113795 w 219075"/>
                <a:gd name="connsiteY8" fmla="*/ 7144 h 133350"/>
                <a:gd name="connsiteX9" fmla="*/ 24403 w 219075"/>
                <a:gd name="connsiteY9" fmla="*/ 55693 h 133350"/>
                <a:gd name="connsiteX10" fmla="*/ 18031 w 219075"/>
                <a:gd name="connsiteY10" fmla="*/ 66884 h 133350"/>
                <a:gd name="connsiteX11" fmla="*/ 7144 w 219075"/>
                <a:gd name="connsiteY11" fmla="*/ 113786 h 133350"/>
                <a:gd name="connsiteX12" fmla="*/ 8192 w 219075"/>
                <a:gd name="connsiteY12" fmla="*/ 128064 h 133350"/>
                <a:gd name="connsiteX13" fmla="*/ 18031 w 219075"/>
                <a:gd name="connsiteY13" fmla="*/ 95459 h 133350"/>
                <a:gd name="connsiteX14" fmla="*/ 24403 w 219075"/>
                <a:gd name="connsiteY14" fmla="*/ 8426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4403" y="84268"/>
                  </a:move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90" y="35719"/>
                    <a:pt x="184137" y="55064"/>
                    <a:pt x="203187" y="84268"/>
                  </a:cubicBezTo>
                  <a:cubicBezTo>
                    <a:pt x="205530" y="87859"/>
                    <a:pt x="207654" y="91592"/>
                    <a:pt x="209560" y="95459"/>
                  </a:cubicBezTo>
                  <a:cubicBezTo>
                    <a:pt x="214512" y="105537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47" y="96964"/>
                    <a:pt x="216532" y="81048"/>
                    <a:pt x="209560" y="66884"/>
                  </a:cubicBezTo>
                  <a:cubicBezTo>
                    <a:pt x="207654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4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18634"/>
                    <a:pt x="7563" y="123387"/>
                    <a:pt x="8192" y="128064"/>
                  </a:cubicBezTo>
                  <a:cubicBezTo>
                    <a:pt x="9754" y="116519"/>
                    <a:pt x="13068" y="105527"/>
                    <a:pt x="18031" y="95459"/>
                  </a:cubicBezTo>
                  <a:cubicBezTo>
                    <a:pt x="19936" y="91592"/>
                    <a:pt x="22060" y="87849"/>
                    <a:pt x="24403" y="84268"/>
                  </a:cubicBezTo>
                  <a:close/>
                </a:path>
              </a:pathLst>
            </a:custGeom>
            <a:solidFill>
              <a:srgbClr val="EE68A7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8AEDE612-9B04-4E91-B010-5E3DA6F99488}"/>
                </a:ext>
              </a:extLst>
            </p:cNvPr>
            <p:cNvSpPr/>
            <p:nvPr/>
          </p:nvSpPr>
          <p:spPr>
            <a:xfrm>
              <a:off x="-3913223" y="3172901"/>
              <a:ext cx="1552575" cy="428625"/>
            </a:xfrm>
            <a:custGeom>
              <a:avLst/>
              <a:gdLst>
                <a:gd name="connsiteX0" fmla="*/ 26356 w 1552575"/>
                <a:gd name="connsiteY0" fmla="*/ 78857 h 428625"/>
                <a:gd name="connsiteX1" fmla="*/ 187166 w 1552575"/>
                <a:gd name="connsiteY1" fmla="*/ 357388 h 428625"/>
                <a:gd name="connsiteX2" fmla="*/ 311382 w 1552575"/>
                <a:gd name="connsiteY2" fmla="*/ 429101 h 428625"/>
                <a:gd name="connsiteX3" fmla="*/ 1249480 w 1552575"/>
                <a:gd name="connsiteY3" fmla="*/ 429101 h 428625"/>
                <a:gd name="connsiteX4" fmla="*/ 1373696 w 1552575"/>
                <a:gd name="connsiteY4" fmla="*/ 357388 h 428625"/>
                <a:gd name="connsiteX5" fmla="*/ 1534506 w 1552575"/>
                <a:gd name="connsiteY5" fmla="*/ 78857 h 428625"/>
                <a:gd name="connsiteX6" fmla="*/ 1553718 w 1552575"/>
                <a:gd name="connsiteY6" fmla="*/ 7144 h 428625"/>
                <a:gd name="connsiteX7" fmla="*/ 7144 w 1552575"/>
                <a:gd name="connsiteY7" fmla="*/ 7144 h 428625"/>
                <a:gd name="connsiteX8" fmla="*/ 2635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26356" y="78857"/>
                  </a:moveTo>
                  <a:lnTo>
                    <a:pt x="187166" y="357388"/>
                  </a:lnTo>
                  <a:cubicBezTo>
                    <a:pt x="212789" y="401764"/>
                    <a:pt x="260137" y="429101"/>
                    <a:pt x="311382" y="429101"/>
                  </a:cubicBezTo>
                  <a:lnTo>
                    <a:pt x="1249480" y="429101"/>
                  </a:lnTo>
                  <a:cubicBezTo>
                    <a:pt x="1300724" y="429101"/>
                    <a:pt x="1348073" y="401764"/>
                    <a:pt x="1373696" y="357388"/>
                  </a:cubicBezTo>
                  <a:lnTo>
                    <a:pt x="1534506" y="78857"/>
                  </a:lnTo>
                  <a:cubicBezTo>
                    <a:pt x="1547317" y="56674"/>
                    <a:pt x="1553718" y="31909"/>
                    <a:pt x="1553718" y="7144"/>
                  </a:cubicBezTo>
                  <a:lnTo>
                    <a:pt x="7144" y="7144"/>
                  </a:lnTo>
                  <a:cubicBezTo>
                    <a:pt x="7144" y="31909"/>
                    <a:pt x="13545" y="56674"/>
                    <a:pt x="2635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1" name="Forma Livre: Forma 250">
              <a:extLst>
                <a:ext uri="{FF2B5EF4-FFF2-40B4-BE49-F238E27FC236}">
                  <a16:creationId xmlns:a16="http://schemas.microsoft.com/office/drawing/2014/main" id="{8308A6D4-87F8-42FB-BA27-22E55541E90B}"/>
                </a:ext>
              </a:extLst>
            </p:cNvPr>
            <p:cNvSpPr/>
            <p:nvPr/>
          </p:nvSpPr>
          <p:spPr>
            <a:xfrm>
              <a:off x="-3913223" y="2750944"/>
              <a:ext cx="1552575" cy="428625"/>
            </a:xfrm>
            <a:custGeom>
              <a:avLst/>
              <a:gdLst>
                <a:gd name="connsiteX0" fmla="*/ 1373686 w 1552575"/>
                <a:gd name="connsiteY0" fmla="*/ 78858 h 428625"/>
                <a:gd name="connsiteX1" fmla="*/ 1249470 w 1552575"/>
                <a:gd name="connsiteY1" fmla="*/ 7144 h 428625"/>
                <a:gd name="connsiteX2" fmla="*/ 311382 w 1552575"/>
                <a:gd name="connsiteY2" fmla="*/ 7144 h 428625"/>
                <a:gd name="connsiteX3" fmla="*/ 187166 w 1552575"/>
                <a:gd name="connsiteY3" fmla="*/ 78858 h 428625"/>
                <a:gd name="connsiteX4" fmla="*/ 26356 w 1552575"/>
                <a:gd name="connsiteY4" fmla="*/ 357388 h 428625"/>
                <a:gd name="connsiteX5" fmla="*/ 7144 w 1552575"/>
                <a:gd name="connsiteY5" fmla="*/ 429101 h 428625"/>
                <a:gd name="connsiteX6" fmla="*/ 1553709 w 1552575"/>
                <a:gd name="connsiteY6" fmla="*/ 429101 h 428625"/>
                <a:gd name="connsiteX7" fmla="*/ 1534497 w 1552575"/>
                <a:gd name="connsiteY7" fmla="*/ 357388 h 428625"/>
                <a:gd name="connsiteX8" fmla="*/ 1373686 w 1552575"/>
                <a:gd name="connsiteY8" fmla="*/ 7885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373686" y="78858"/>
                  </a:moveTo>
                  <a:cubicBezTo>
                    <a:pt x="1348064" y="34481"/>
                    <a:pt x="1300715" y="7144"/>
                    <a:pt x="1249470" y="7144"/>
                  </a:cubicBezTo>
                  <a:lnTo>
                    <a:pt x="311382" y="7144"/>
                  </a:lnTo>
                  <a:cubicBezTo>
                    <a:pt x="260137" y="7144"/>
                    <a:pt x="212789" y="34481"/>
                    <a:pt x="187166" y="78858"/>
                  </a:cubicBezTo>
                  <a:lnTo>
                    <a:pt x="26356" y="357388"/>
                  </a:lnTo>
                  <a:cubicBezTo>
                    <a:pt x="13545" y="379571"/>
                    <a:pt x="7144" y="404336"/>
                    <a:pt x="7144" y="429101"/>
                  </a:cubicBezTo>
                  <a:lnTo>
                    <a:pt x="1553709" y="429101"/>
                  </a:lnTo>
                  <a:cubicBezTo>
                    <a:pt x="1553709" y="404336"/>
                    <a:pt x="1547298" y="379571"/>
                    <a:pt x="1534497" y="357388"/>
                  </a:cubicBezTo>
                  <a:lnTo>
                    <a:pt x="1373686" y="788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2" name="Forma Livre: Forma 251">
              <a:extLst>
                <a:ext uri="{FF2B5EF4-FFF2-40B4-BE49-F238E27FC236}">
                  <a16:creationId xmlns:a16="http://schemas.microsoft.com/office/drawing/2014/main" id="{3D9ADD7D-D233-4E45-B090-A2B3316443B4}"/>
                </a:ext>
              </a:extLst>
            </p:cNvPr>
            <p:cNvSpPr/>
            <p:nvPr/>
          </p:nvSpPr>
          <p:spPr>
            <a:xfrm>
              <a:off x="-3168454" y="2750944"/>
              <a:ext cx="809625" cy="857250"/>
            </a:xfrm>
            <a:custGeom>
              <a:avLst/>
              <a:gdLst>
                <a:gd name="connsiteX0" fmla="*/ 789727 w 809625"/>
                <a:gd name="connsiteY0" fmla="*/ 357388 h 857250"/>
                <a:gd name="connsiteX1" fmla="*/ 628917 w 809625"/>
                <a:gd name="connsiteY1" fmla="*/ 78858 h 857250"/>
                <a:gd name="connsiteX2" fmla="*/ 504701 w 809625"/>
                <a:gd name="connsiteY2" fmla="*/ 7144 h 857250"/>
                <a:gd name="connsiteX3" fmla="*/ 222780 w 809625"/>
                <a:gd name="connsiteY3" fmla="*/ 7144 h 857250"/>
                <a:gd name="connsiteX4" fmla="*/ 31375 w 809625"/>
                <a:gd name="connsiteY4" fmla="*/ 338662 h 857250"/>
                <a:gd name="connsiteX5" fmla="*/ 31375 w 809625"/>
                <a:gd name="connsiteY5" fmla="*/ 519532 h 857250"/>
                <a:gd name="connsiteX6" fmla="*/ 222780 w 809625"/>
                <a:gd name="connsiteY6" fmla="*/ 851049 h 857250"/>
                <a:gd name="connsiteX7" fmla="*/ 504701 w 809625"/>
                <a:gd name="connsiteY7" fmla="*/ 851049 h 857250"/>
                <a:gd name="connsiteX8" fmla="*/ 628917 w 809625"/>
                <a:gd name="connsiteY8" fmla="*/ 779336 h 857250"/>
                <a:gd name="connsiteX9" fmla="*/ 789727 w 809625"/>
                <a:gd name="connsiteY9" fmla="*/ 500805 h 857250"/>
                <a:gd name="connsiteX10" fmla="*/ 808939 w 809625"/>
                <a:gd name="connsiteY10" fmla="*/ 429092 h 857250"/>
                <a:gd name="connsiteX11" fmla="*/ 789727 w 809625"/>
                <a:gd name="connsiteY11" fmla="*/ 35738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789727" y="357388"/>
                  </a:moveTo>
                  <a:lnTo>
                    <a:pt x="628917" y="78858"/>
                  </a:lnTo>
                  <a:cubicBezTo>
                    <a:pt x="603294" y="34481"/>
                    <a:pt x="555946" y="7144"/>
                    <a:pt x="504701" y="7144"/>
                  </a:cubicBezTo>
                  <a:lnTo>
                    <a:pt x="222780" y="7144"/>
                  </a:lnTo>
                  <a:lnTo>
                    <a:pt x="31375" y="338662"/>
                  </a:lnTo>
                  <a:cubicBezTo>
                    <a:pt x="-933" y="394621"/>
                    <a:pt x="-933" y="463572"/>
                    <a:pt x="31375" y="519532"/>
                  </a:cubicBezTo>
                  <a:lnTo>
                    <a:pt x="222780" y="851049"/>
                  </a:lnTo>
                  <a:lnTo>
                    <a:pt x="504701" y="851049"/>
                  </a:lnTo>
                  <a:cubicBezTo>
                    <a:pt x="555946" y="851049"/>
                    <a:pt x="603294" y="823713"/>
                    <a:pt x="628917" y="779336"/>
                  </a:cubicBezTo>
                  <a:lnTo>
                    <a:pt x="789727" y="500805"/>
                  </a:lnTo>
                  <a:cubicBezTo>
                    <a:pt x="802538" y="478622"/>
                    <a:pt x="808939" y="453857"/>
                    <a:pt x="808939" y="429092"/>
                  </a:cubicBezTo>
                  <a:cubicBezTo>
                    <a:pt x="808939" y="404336"/>
                    <a:pt x="802538" y="379571"/>
                    <a:pt x="789727" y="35738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BCCFB51B-98ED-4C77-A249-A9848ECBBE45}"/>
                </a:ext>
              </a:extLst>
            </p:cNvPr>
            <p:cNvSpPr/>
            <p:nvPr/>
          </p:nvSpPr>
          <p:spPr>
            <a:xfrm>
              <a:off x="-3033865" y="2640806"/>
              <a:ext cx="600075" cy="1076325"/>
            </a:xfrm>
            <a:custGeom>
              <a:avLst/>
              <a:gdLst>
                <a:gd name="connsiteX0" fmla="*/ 432759 w 600075"/>
                <a:gd name="connsiteY0" fmla="*/ 961196 h 1076325"/>
                <a:gd name="connsiteX1" fmla="*/ 308543 w 600075"/>
                <a:gd name="connsiteY1" fmla="*/ 889483 h 1076325"/>
                <a:gd name="connsiteX2" fmla="*/ 147733 w 600075"/>
                <a:gd name="connsiteY2" fmla="*/ 610953 h 1076325"/>
                <a:gd name="connsiteX3" fmla="*/ 147733 w 600075"/>
                <a:gd name="connsiteY3" fmla="*/ 467525 h 1076325"/>
                <a:gd name="connsiteX4" fmla="*/ 308543 w 600075"/>
                <a:gd name="connsiteY4" fmla="*/ 188995 h 1076325"/>
                <a:gd name="connsiteX5" fmla="*/ 432759 w 600075"/>
                <a:gd name="connsiteY5" fmla="*/ 117281 h 1076325"/>
                <a:gd name="connsiteX6" fmla="*/ 593570 w 600075"/>
                <a:gd name="connsiteY6" fmla="*/ 117281 h 1076325"/>
                <a:gd name="connsiteX7" fmla="*/ 593570 w 600075"/>
                <a:gd name="connsiteY7" fmla="*/ 7144 h 1076325"/>
                <a:gd name="connsiteX8" fmla="*/ 390792 w 600075"/>
                <a:gd name="connsiteY8" fmla="*/ 7144 h 1076325"/>
                <a:gd name="connsiteX9" fmla="*/ 234153 w 600075"/>
                <a:gd name="connsiteY9" fmla="*/ 97574 h 1076325"/>
                <a:gd name="connsiteX10" fmla="*/ 31375 w 600075"/>
                <a:gd name="connsiteY10" fmla="*/ 448799 h 1076325"/>
                <a:gd name="connsiteX11" fmla="*/ 31375 w 600075"/>
                <a:gd name="connsiteY11" fmla="*/ 629669 h 1076325"/>
                <a:gd name="connsiteX12" fmla="*/ 234153 w 600075"/>
                <a:gd name="connsiteY12" fmla="*/ 980894 h 1076325"/>
                <a:gd name="connsiteX13" fmla="*/ 390792 w 600075"/>
                <a:gd name="connsiteY13" fmla="*/ 1071324 h 1076325"/>
                <a:gd name="connsiteX14" fmla="*/ 593570 w 600075"/>
                <a:gd name="connsiteY14" fmla="*/ 1071324 h 1076325"/>
                <a:gd name="connsiteX15" fmla="*/ 593570 w 600075"/>
                <a:gd name="connsiteY15" fmla="*/ 961187 h 1076325"/>
                <a:gd name="connsiteX16" fmla="*/ 432759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432759" y="961196"/>
                  </a:moveTo>
                  <a:cubicBezTo>
                    <a:pt x="381514" y="961196"/>
                    <a:pt x="334166" y="933860"/>
                    <a:pt x="308543" y="889483"/>
                  </a:cubicBezTo>
                  <a:lnTo>
                    <a:pt x="147733" y="610953"/>
                  </a:lnTo>
                  <a:cubicBezTo>
                    <a:pt x="122111" y="566576"/>
                    <a:pt x="122111" y="511902"/>
                    <a:pt x="147733" y="467525"/>
                  </a:cubicBezTo>
                  <a:lnTo>
                    <a:pt x="308543" y="188995"/>
                  </a:lnTo>
                  <a:cubicBezTo>
                    <a:pt x="334166" y="144618"/>
                    <a:pt x="381514" y="117281"/>
                    <a:pt x="432759" y="117281"/>
                  </a:cubicBezTo>
                  <a:lnTo>
                    <a:pt x="593570" y="117281"/>
                  </a:lnTo>
                  <a:lnTo>
                    <a:pt x="593570" y="7144"/>
                  </a:lnTo>
                  <a:lnTo>
                    <a:pt x="390792" y="7144"/>
                  </a:lnTo>
                  <a:cubicBezTo>
                    <a:pt x="326174" y="7144"/>
                    <a:pt x="266462" y="41615"/>
                    <a:pt x="234153" y="97574"/>
                  </a:cubicBezTo>
                  <a:lnTo>
                    <a:pt x="31375" y="448799"/>
                  </a:lnTo>
                  <a:cubicBezTo>
                    <a:pt x="-933" y="504758"/>
                    <a:pt x="-933" y="573710"/>
                    <a:pt x="31375" y="629669"/>
                  </a:cubicBezTo>
                  <a:lnTo>
                    <a:pt x="234153" y="980894"/>
                  </a:lnTo>
                  <a:cubicBezTo>
                    <a:pt x="266462" y="1036853"/>
                    <a:pt x="326174" y="1071324"/>
                    <a:pt x="390792" y="1071324"/>
                  </a:cubicBezTo>
                  <a:lnTo>
                    <a:pt x="593570" y="1071324"/>
                  </a:lnTo>
                  <a:lnTo>
                    <a:pt x="593570" y="961187"/>
                  </a:lnTo>
                  <a:lnTo>
                    <a:pt x="432759" y="961187"/>
                  </a:lnTo>
                  <a:close/>
                </a:path>
              </a:pathLst>
            </a:custGeom>
            <a:solidFill>
              <a:srgbClr val="70C4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4" name="Forma Livre: Forma 253">
              <a:extLst>
                <a:ext uri="{FF2B5EF4-FFF2-40B4-BE49-F238E27FC236}">
                  <a16:creationId xmlns:a16="http://schemas.microsoft.com/office/drawing/2014/main" id="{86014D76-21B5-405E-8C4C-666D9A37D4B4}"/>
                </a:ext>
              </a:extLst>
            </p:cNvPr>
            <p:cNvSpPr/>
            <p:nvPr/>
          </p:nvSpPr>
          <p:spPr>
            <a:xfrm>
              <a:off x="-2447440" y="2640816"/>
              <a:ext cx="600075" cy="1076325"/>
            </a:xfrm>
            <a:custGeom>
              <a:avLst/>
              <a:gdLst>
                <a:gd name="connsiteX0" fmla="*/ 569338 w 600075"/>
                <a:gd name="connsiteY0" fmla="*/ 448799 h 1076325"/>
                <a:gd name="connsiteX1" fmla="*/ 366560 w 600075"/>
                <a:gd name="connsiteY1" fmla="*/ 97574 h 1076325"/>
                <a:gd name="connsiteX2" fmla="*/ 209921 w 600075"/>
                <a:gd name="connsiteY2" fmla="*/ 7144 h 1076325"/>
                <a:gd name="connsiteX3" fmla="*/ 7144 w 600075"/>
                <a:gd name="connsiteY3" fmla="*/ 7144 h 1076325"/>
                <a:gd name="connsiteX4" fmla="*/ 7144 w 600075"/>
                <a:gd name="connsiteY4" fmla="*/ 117281 h 1076325"/>
                <a:gd name="connsiteX5" fmla="*/ 167954 w 600075"/>
                <a:gd name="connsiteY5" fmla="*/ 117281 h 1076325"/>
                <a:gd name="connsiteX6" fmla="*/ 292170 w 600075"/>
                <a:gd name="connsiteY6" fmla="*/ 188995 h 1076325"/>
                <a:gd name="connsiteX7" fmla="*/ 452980 w 600075"/>
                <a:gd name="connsiteY7" fmla="*/ 467525 h 1076325"/>
                <a:gd name="connsiteX8" fmla="*/ 452980 w 600075"/>
                <a:gd name="connsiteY8" fmla="*/ 610953 h 1076325"/>
                <a:gd name="connsiteX9" fmla="*/ 292170 w 600075"/>
                <a:gd name="connsiteY9" fmla="*/ 889483 h 1076325"/>
                <a:gd name="connsiteX10" fmla="*/ 167954 w 600075"/>
                <a:gd name="connsiteY10" fmla="*/ 961196 h 1076325"/>
                <a:gd name="connsiteX11" fmla="*/ 7144 w 600075"/>
                <a:gd name="connsiteY11" fmla="*/ 961196 h 1076325"/>
                <a:gd name="connsiteX12" fmla="*/ 7144 w 600075"/>
                <a:gd name="connsiteY12" fmla="*/ 1071334 h 1076325"/>
                <a:gd name="connsiteX13" fmla="*/ 209921 w 600075"/>
                <a:gd name="connsiteY13" fmla="*/ 1071334 h 1076325"/>
                <a:gd name="connsiteX14" fmla="*/ 366560 w 600075"/>
                <a:gd name="connsiteY14" fmla="*/ 980904 h 1076325"/>
                <a:gd name="connsiteX15" fmla="*/ 569338 w 600075"/>
                <a:gd name="connsiteY15" fmla="*/ 629679 h 1076325"/>
                <a:gd name="connsiteX16" fmla="*/ 569338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569338" y="448799"/>
                  </a:moveTo>
                  <a:lnTo>
                    <a:pt x="366560" y="97574"/>
                  </a:lnTo>
                  <a:cubicBezTo>
                    <a:pt x="334251" y="41615"/>
                    <a:pt x="274539" y="7144"/>
                    <a:pt x="209921" y="7144"/>
                  </a:cubicBezTo>
                  <a:lnTo>
                    <a:pt x="7144" y="7144"/>
                  </a:lnTo>
                  <a:lnTo>
                    <a:pt x="7144" y="117281"/>
                  </a:lnTo>
                  <a:lnTo>
                    <a:pt x="167954" y="117281"/>
                  </a:lnTo>
                  <a:cubicBezTo>
                    <a:pt x="219199" y="117281"/>
                    <a:pt x="266548" y="144618"/>
                    <a:pt x="292170" y="188995"/>
                  </a:cubicBezTo>
                  <a:lnTo>
                    <a:pt x="452980" y="467525"/>
                  </a:lnTo>
                  <a:cubicBezTo>
                    <a:pt x="478603" y="511902"/>
                    <a:pt x="478603" y="566576"/>
                    <a:pt x="452980" y="610953"/>
                  </a:cubicBezTo>
                  <a:lnTo>
                    <a:pt x="292170" y="889483"/>
                  </a:lnTo>
                  <a:cubicBezTo>
                    <a:pt x="266548" y="933860"/>
                    <a:pt x="219199" y="961196"/>
                    <a:pt x="167954" y="961196"/>
                  </a:cubicBezTo>
                  <a:lnTo>
                    <a:pt x="7144" y="961196"/>
                  </a:lnTo>
                  <a:lnTo>
                    <a:pt x="7144" y="1071334"/>
                  </a:lnTo>
                  <a:lnTo>
                    <a:pt x="209921" y="1071334"/>
                  </a:lnTo>
                  <a:cubicBezTo>
                    <a:pt x="274539" y="1071334"/>
                    <a:pt x="334251" y="1036863"/>
                    <a:pt x="366560" y="980904"/>
                  </a:cubicBezTo>
                  <a:lnTo>
                    <a:pt x="569338" y="629679"/>
                  </a:lnTo>
                  <a:cubicBezTo>
                    <a:pt x="601647" y="573700"/>
                    <a:pt x="601647" y="504758"/>
                    <a:pt x="569338" y="448799"/>
                  </a:cubicBezTo>
                  <a:close/>
                </a:path>
              </a:pathLst>
            </a:custGeom>
            <a:solidFill>
              <a:srgbClr val="55B0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5" name="Forma Livre: Forma 254">
              <a:extLst>
                <a:ext uri="{FF2B5EF4-FFF2-40B4-BE49-F238E27FC236}">
                  <a16:creationId xmlns:a16="http://schemas.microsoft.com/office/drawing/2014/main" id="{E903C5F9-013D-4B5B-A13E-2609D34C7A6B}"/>
                </a:ext>
              </a:extLst>
            </p:cNvPr>
            <p:cNvSpPr/>
            <p:nvPr/>
          </p:nvSpPr>
          <p:spPr>
            <a:xfrm>
              <a:off x="-2447440" y="2750944"/>
              <a:ext cx="476250" cy="857250"/>
            </a:xfrm>
            <a:custGeom>
              <a:avLst/>
              <a:gdLst>
                <a:gd name="connsiteX0" fmla="*/ 167954 w 476250"/>
                <a:gd name="connsiteY0" fmla="*/ 851059 h 857250"/>
                <a:gd name="connsiteX1" fmla="*/ 292170 w 476250"/>
                <a:gd name="connsiteY1" fmla="*/ 779345 h 857250"/>
                <a:gd name="connsiteX2" fmla="*/ 452980 w 476250"/>
                <a:gd name="connsiteY2" fmla="*/ 500815 h 857250"/>
                <a:gd name="connsiteX3" fmla="*/ 452980 w 476250"/>
                <a:gd name="connsiteY3" fmla="*/ 357388 h 857250"/>
                <a:gd name="connsiteX4" fmla="*/ 292170 w 476250"/>
                <a:gd name="connsiteY4" fmla="*/ 78858 h 857250"/>
                <a:gd name="connsiteX5" fmla="*/ 167954 w 476250"/>
                <a:gd name="connsiteY5" fmla="*/ 7144 h 857250"/>
                <a:gd name="connsiteX6" fmla="*/ 7144 w 476250"/>
                <a:gd name="connsiteY6" fmla="*/ 7144 h 857250"/>
                <a:gd name="connsiteX7" fmla="*/ 7144 w 476250"/>
                <a:gd name="connsiteY7" fmla="*/ 851049 h 857250"/>
                <a:gd name="connsiteX8" fmla="*/ 167954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67954" y="851059"/>
                  </a:moveTo>
                  <a:cubicBezTo>
                    <a:pt x="219199" y="851059"/>
                    <a:pt x="266548" y="823722"/>
                    <a:pt x="292170" y="779345"/>
                  </a:cubicBezTo>
                  <a:lnTo>
                    <a:pt x="452980" y="500815"/>
                  </a:lnTo>
                  <a:cubicBezTo>
                    <a:pt x="478603" y="456438"/>
                    <a:pt x="478603" y="401765"/>
                    <a:pt x="452980" y="357388"/>
                  </a:cubicBezTo>
                  <a:lnTo>
                    <a:pt x="292170" y="78858"/>
                  </a:lnTo>
                  <a:cubicBezTo>
                    <a:pt x="266548" y="34481"/>
                    <a:pt x="219199" y="7144"/>
                    <a:pt x="167954" y="7144"/>
                  </a:cubicBezTo>
                  <a:lnTo>
                    <a:pt x="7144" y="7144"/>
                  </a:lnTo>
                  <a:lnTo>
                    <a:pt x="7144" y="851049"/>
                  </a:lnTo>
                  <a:lnTo>
                    <a:pt x="167954" y="851049"/>
                  </a:ln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6" name="Forma Livre: Forma 255">
              <a:extLst>
                <a:ext uri="{FF2B5EF4-FFF2-40B4-BE49-F238E27FC236}">
                  <a16:creationId xmlns:a16="http://schemas.microsoft.com/office/drawing/2014/main" id="{71440A6F-A933-45D7-8F32-D4096D77F23C}"/>
                </a:ext>
              </a:extLst>
            </p:cNvPr>
            <p:cNvSpPr/>
            <p:nvPr/>
          </p:nvSpPr>
          <p:spPr>
            <a:xfrm>
              <a:off x="-2912483" y="2750953"/>
              <a:ext cx="476250" cy="857250"/>
            </a:xfrm>
            <a:custGeom>
              <a:avLst/>
              <a:gdLst>
                <a:gd name="connsiteX0" fmla="*/ 187171 w 476250"/>
                <a:gd name="connsiteY0" fmla="*/ 78848 h 857250"/>
                <a:gd name="connsiteX1" fmla="*/ 26360 w 476250"/>
                <a:gd name="connsiteY1" fmla="*/ 357378 h 857250"/>
                <a:gd name="connsiteX2" fmla="*/ 26360 w 476250"/>
                <a:gd name="connsiteY2" fmla="*/ 500805 h 857250"/>
                <a:gd name="connsiteX3" fmla="*/ 187171 w 476250"/>
                <a:gd name="connsiteY3" fmla="*/ 779336 h 857250"/>
                <a:gd name="connsiteX4" fmla="*/ 311387 w 476250"/>
                <a:gd name="connsiteY4" fmla="*/ 851049 h 857250"/>
                <a:gd name="connsiteX5" fmla="*/ 472197 w 476250"/>
                <a:gd name="connsiteY5" fmla="*/ 851049 h 857250"/>
                <a:gd name="connsiteX6" fmla="*/ 472197 w 476250"/>
                <a:gd name="connsiteY6" fmla="*/ 7144 h 857250"/>
                <a:gd name="connsiteX7" fmla="*/ 311387 w 476250"/>
                <a:gd name="connsiteY7" fmla="*/ 7144 h 857250"/>
                <a:gd name="connsiteX8" fmla="*/ 187171 w 476250"/>
                <a:gd name="connsiteY8" fmla="*/ 788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187171" y="78848"/>
                  </a:moveTo>
                  <a:lnTo>
                    <a:pt x="26360" y="357378"/>
                  </a:lnTo>
                  <a:cubicBezTo>
                    <a:pt x="738" y="401755"/>
                    <a:pt x="738" y="456429"/>
                    <a:pt x="26360" y="500805"/>
                  </a:cubicBezTo>
                  <a:lnTo>
                    <a:pt x="187171" y="779336"/>
                  </a:lnTo>
                  <a:cubicBezTo>
                    <a:pt x="212793" y="823713"/>
                    <a:pt x="260142" y="851049"/>
                    <a:pt x="311387" y="851049"/>
                  </a:cubicBezTo>
                  <a:lnTo>
                    <a:pt x="472197" y="851049"/>
                  </a:lnTo>
                  <a:lnTo>
                    <a:pt x="472197" y="7144"/>
                  </a:lnTo>
                  <a:lnTo>
                    <a:pt x="311387" y="7144"/>
                  </a:lnTo>
                  <a:cubicBezTo>
                    <a:pt x="260142" y="7134"/>
                    <a:pt x="212784" y="34471"/>
                    <a:pt x="187171" y="788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7" name="Forma Livre: Forma 256">
              <a:extLst>
                <a:ext uri="{FF2B5EF4-FFF2-40B4-BE49-F238E27FC236}">
                  <a16:creationId xmlns:a16="http://schemas.microsoft.com/office/drawing/2014/main" id="{792C7C22-E3B4-4A7B-B11C-80BFD6EEBAF0}"/>
                </a:ext>
              </a:extLst>
            </p:cNvPr>
            <p:cNvSpPr/>
            <p:nvPr/>
          </p:nvSpPr>
          <p:spPr>
            <a:xfrm>
              <a:off x="-2601049" y="3172901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65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10CD7690-7E3F-4633-818C-0496099F7759}"/>
                </a:ext>
              </a:extLst>
            </p:cNvPr>
            <p:cNvSpPr/>
            <p:nvPr/>
          </p:nvSpPr>
          <p:spPr>
            <a:xfrm>
              <a:off x="-3772567" y="3255293"/>
              <a:ext cx="828675" cy="304800"/>
            </a:xfrm>
            <a:custGeom>
              <a:avLst/>
              <a:gdLst>
                <a:gd name="connsiteX0" fmla="*/ 7144 w 828675"/>
                <a:gd name="connsiteY0" fmla="*/ 7144 h 304800"/>
                <a:gd name="connsiteX1" fmla="*/ 162744 w 828675"/>
                <a:gd name="connsiteY1" fmla="*/ 302419 h 304800"/>
                <a:gd name="connsiteX2" fmla="*/ 826189 w 828675"/>
                <a:gd name="connsiteY2" fmla="*/ 302419 h 304800"/>
                <a:gd name="connsiteX3" fmla="*/ 649767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7144" y="7144"/>
                  </a:moveTo>
                  <a:lnTo>
                    <a:pt x="162744" y="302419"/>
                  </a:lnTo>
                  <a:lnTo>
                    <a:pt x="826189" y="302419"/>
                  </a:lnTo>
                  <a:lnTo>
                    <a:pt x="649767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AC77186C-D122-43C3-9F19-FE751D787D39}"/>
                </a:ext>
              </a:extLst>
            </p:cNvPr>
            <p:cNvSpPr/>
            <p:nvPr/>
          </p:nvSpPr>
          <p:spPr>
            <a:xfrm>
              <a:off x="-3422304" y="2869454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30397"/>
                    <a:pt x="10963" y="146132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0" y="220437"/>
                    <a:pt x="113786" y="220437"/>
                  </a:cubicBezTo>
                  <a:cubicBezTo>
                    <a:pt x="151381" y="220437"/>
                    <a:pt x="184499" y="200882"/>
                    <a:pt x="203492" y="171402"/>
                  </a:cubicBezTo>
                  <a:cubicBezTo>
                    <a:pt x="205816" y="167802"/>
                    <a:pt x="207921" y="164049"/>
                    <a:pt x="209807" y="160163"/>
                  </a:cubicBezTo>
                  <a:cubicBezTo>
                    <a:pt x="216608" y="146132"/>
                    <a:pt x="220428" y="130397"/>
                    <a:pt x="220428" y="113786"/>
                  </a:cubicBezTo>
                  <a:cubicBezTo>
                    <a:pt x="220437" y="96964"/>
                    <a:pt x="216522" y="81039"/>
                    <a:pt x="209560" y="66885"/>
                  </a:cubicBezTo>
                  <a:close/>
                </a:path>
              </a:pathLst>
            </a:custGeom>
            <a:solidFill>
              <a:srgbClr val="70C4C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FBFE7EE4-DD6F-431F-B082-FB1015C74D10}"/>
                </a:ext>
              </a:extLst>
            </p:cNvPr>
            <p:cNvSpPr/>
            <p:nvPr/>
          </p:nvSpPr>
          <p:spPr>
            <a:xfrm>
              <a:off x="-3422304" y="2869454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7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4"/>
                    <a:pt x="7144" y="113786"/>
                  </a:cubicBezTo>
                  <a:cubicBezTo>
                    <a:pt x="7144" y="118634"/>
                    <a:pt x="7563" y="123377"/>
                    <a:pt x="8192" y="128064"/>
                  </a:cubicBezTo>
                  <a:cubicBezTo>
                    <a:pt x="9754" y="116519"/>
                    <a:pt x="13078" y="105537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81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28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37" y="96964"/>
                    <a:pt x="216522" y="81039"/>
                    <a:pt x="209560" y="66885"/>
                  </a:cubicBezTo>
                  <a:close/>
                </a:path>
              </a:pathLst>
            </a:custGeom>
            <a:solidFill>
              <a:srgbClr val="70C4CE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6B1753A5-F796-4A4A-8E76-5A1D260B4797}"/>
                </a:ext>
              </a:extLst>
            </p:cNvPr>
            <p:cNvSpPr/>
            <p:nvPr/>
          </p:nvSpPr>
          <p:spPr>
            <a:xfrm>
              <a:off x="-3652343" y="2925004"/>
              <a:ext cx="114300" cy="114300"/>
            </a:xfrm>
            <a:custGeom>
              <a:avLst/>
              <a:gdLst>
                <a:gd name="connsiteX0" fmla="*/ 58236 w 114300"/>
                <a:gd name="connsiteY0" fmla="*/ 109328 h 114300"/>
                <a:gd name="connsiteX1" fmla="*/ 7144 w 114300"/>
                <a:gd name="connsiteY1" fmla="*/ 58236 h 114300"/>
                <a:gd name="connsiteX2" fmla="*/ 58236 w 114300"/>
                <a:gd name="connsiteY2" fmla="*/ 7144 h 114300"/>
                <a:gd name="connsiteX3" fmla="*/ 109328 w 114300"/>
                <a:gd name="connsiteY3" fmla="*/ 58236 h 114300"/>
                <a:gd name="connsiteX4" fmla="*/ 58236 w 114300"/>
                <a:gd name="connsiteY4" fmla="*/ 109328 h 114300"/>
                <a:gd name="connsiteX5" fmla="*/ 58236 w 114300"/>
                <a:gd name="connsiteY5" fmla="*/ 20479 h 114300"/>
                <a:gd name="connsiteX6" fmla="*/ 20479 w 114300"/>
                <a:gd name="connsiteY6" fmla="*/ 58236 h 114300"/>
                <a:gd name="connsiteX7" fmla="*/ 58236 w 114300"/>
                <a:gd name="connsiteY7" fmla="*/ 95993 h 114300"/>
                <a:gd name="connsiteX8" fmla="*/ 95993 w 114300"/>
                <a:gd name="connsiteY8" fmla="*/ 58236 h 114300"/>
                <a:gd name="connsiteX9" fmla="*/ 58236 w 114300"/>
                <a:gd name="connsiteY9" fmla="*/ 204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8236" y="109328"/>
                  </a:moveTo>
                  <a:cubicBezTo>
                    <a:pt x="30061" y="109328"/>
                    <a:pt x="7144" y="86401"/>
                    <a:pt x="7144" y="58236"/>
                  </a:cubicBezTo>
                  <a:cubicBezTo>
                    <a:pt x="7144" y="30061"/>
                    <a:pt x="30070" y="7144"/>
                    <a:pt x="58236" y="7144"/>
                  </a:cubicBezTo>
                  <a:cubicBezTo>
                    <a:pt x="86401" y="7144"/>
                    <a:pt x="109328" y="30070"/>
                    <a:pt x="109328" y="58236"/>
                  </a:cubicBezTo>
                  <a:cubicBezTo>
                    <a:pt x="109328" y="86401"/>
                    <a:pt x="86401" y="109328"/>
                    <a:pt x="58236" y="109328"/>
                  </a:cubicBezTo>
                  <a:close/>
                  <a:moveTo>
                    <a:pt x="58236" y="20479"/>
                  </a:moveTo>
                  <a:cubicBezTo>
                    <a:pt x="37414" y="20479"/>
                    <a:pt x="20479" y="37414"/>
                    <a:pt x="20479" y="58236"/>
                  </a:cubicBezTo>
                  <a:cubicBezTo>
                    <a:pt x="20479" y="79048"/>
                    <a:pt x="37414" y="95993"/>
                    <a:pt x="58236" y="95993"/>
                  </a:cubicBezTo>
                  <a:cubicBezTo>
                    <a:pt x="79048" y="95993"/>
                    <a:pt x="95993" y="79057"/>
                    <a:pt x="95993" y="58236"/>
                  </a:cubicBezTo>
                  <a:cubicBezTo>
                    <a:pt x="95983" y="37414"/>
                    <a:pt x="79048" y="20479"/>
                    <a:pt x="58236" y="20479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9B66CA80-5CB0-4B51-B1AE-4A623E3CA0B7}"/>
                </a:ext>
              </a:extLst>
            </p:cNvPr>
            <p:cNvSpPr/>
            <p:nvPr/>
          </p:nvSpPr>
          <p:spPr>
            <a:xfrm>
              <a:off x="-3712903" y="2864463"/>
              <a:ext cx="228600" cy="228600"/>
            </a:xfrm>
            <a:custGeom>
              <a:avLst/>
              <a:gdLst>
                <a:gd name="connsiteX0" fmla="*/ 139970 w 228600"/>
                <a:gd name="connsiteY0" fmla="*/ 230429 h 228600"/>
                <a:gd name="connsiteX1" fmla="*/ 97622 w 228600"/>
                <a:gd name="connsiteY1" fmla="*/ 230429 h 228600"/>
                <a:gd name="connsiteX2" fmla="*/ 91288 w 228600"/>
                <a:gd name="connsiteY2" fmla="*/ 225847 h 228600"/>
                <a:gd name="connsiteX3" fmla="*/ 83839 w 228600"/>
                <a:gd name="connsiteY3" fmla="*/ 203178 h 228600"/>
                <a:gd name="connsiteX4" fmla="*/ 62551 w 228600"/>
                <a:gd name="connsiteY4" fmla="*/ 213941 h 228600"/>
                <a:gd name="connsiteX5" fmla="*/ 54826 w 228600"/>
                <a:gd name="connsiteY5" fmla="*/ 212703 h 228600"/>
                <a:gd name="connsiteX6" fmla="*/ 24879 w 228600"/>
                <a:gd name="connsiteY6" fmla="*/ 182756 h 228600"/>
                <a:gd name="connsiteX7" fmla="*/ 23641 w 228600"/>
                <a:gd name="connsiteY7" fmla="*/ 175031 h 228600"/>
                <a:gd name="connsiteX8" fmla="*/ 34404 w 228600"/>
                <a:gd name="connsiteY8" fmla="*/ 153743 h 228600"/>
                <a:gd name="connsiteX9" fmla="*/ 11735 w 228600"/>
                <a:gd name="connsiteY9" fmla="*/ 146295 h 228600"/>
                <a:gd name="connsiteX10" fmla="*/ 7144 w 228600"/>
                <a:gd name="connsiteY10" fmla="*/ 139960 h 228600"/>
                <a:gd name="connsiteX11" fmla="*/ 7144 w 228600"/>
                <a:gd name="connsiteY11" fmla="*/ 97612 h 228600"/>
                <a:gd name="connsiteX12" fmla="*/ 11735 w 228600"/>
                <a:gd name="connsiteY12" fmla="*/ 91278 h 228600"/>
                <a:gd name="connsiteX13" fmla="*/ 34404 w 228600"/>
                <a:gd name="connsiteY13" fmla="*/ 83830 h 228600"/>
                <a:gd name="connsiteX14" fmla="*/ 23641 w 228600"/>
                <a:gd name="connsiteY14" fmla="*/ 62541 h 228600"/>
                <a:gd name="connsiteX15" fmla="*/ 24879 w 228600"/>
                <a:gd name="connsiteY15" fmla="*/ 54816 h 228600"/>
                <a:gd name="connsiteX16" fmla="*/ 54826 w 228600"/>
                <a:gd name="connsiteY16" fmla="*/ 24870 h 228600"/>
                <a:gd name="connsiteX17" fmla="*/ 62551 w 228600"/>
                <a:gd name="connsiteY17" fmla="*/ 23632 h 228600"/>
                <a:gd name="connsiteX18" fmla="*/ 83839 w 228600"/>
                <a:gd name="connsiteY18" fmla="*/ 34395 h 228600"/>
                <a:gd name="connsiteX19" fmla="*/ 91288 w 228600"/>
                <a:gd name="connsiteY19" fmla="*/ 11725 h 228600"/>
                <a:gd name="connsiteX20" fmla="*/ 97622 w 228600"/>
                <a:gd name="connsiteY20" fmla="*/ 7144 h 228600"/>
                <a:gd name="connsiteX21" fmla="*/ 139970 w 228600"/>
                <a:gd name="connsiteY21" fmla="*/ 7144 h 228600"/>
                <a:gd name="connsiteX22" fmla="*/ 146304 w 228600"/>
                <a:gd name="connsiteY22" fmla="*/ 11725 h 228600"/>
                <a:gd name="connsiteX23" fmla="*/ 153753 w 228600"/>
                <a:gd name="connsiteY23" fmla="*/ 34395 h 228600"/>
                <a:gd name="connsiteX24" fmla="*/ 175041 w 228600"/>
                <a:gd name="connsiteY24" fmla="*/ 23632 h 228600"/>
                <a:gd name="connsiteX25" fmla="*/ 182766 w 228600"/>
                <a:gd name="connsiteY25" fmla="*/ 24870 h 228600"/>
                <a:gd name="connsiteX26" fmla="*/ 212712 w 228600"/>
                <a:gd name="connsiteY26" fmla="*/ 54816 h 228600"/>
                <a:gd name="connsiteX27" fmla="*/ 213951 w 228600"/>
                <a:gd name="connsiteY27" fmla="*/ 62541 h 228600"/>
                <a:gd name="connsiteX28" fmla="*/ 203187 w 228600"/>
                <a:gd name="connsiteY28" fmla="*/ 83830 h 228600"/>
                <a:gd name="connsiteX29" fmla="*/ 225857 w 228600"/>
                <a:gd name="connsiteY29" fmla="*/ 91278 h 228600"/>
                <a:gd name="connsiteX30" fmla="*/ 230438 w 228600"/>
                <a:gd name="connsiteY30" fmla="*/ 97612 h 228600"/>
                <a:gd name="connsiteX31" fmla="*/ 230438 w 228600"/>
                <a:gd name="connsiteY31" fmla="*/ 139960 h 228600"/>
                <a:gd name="connsiteX32" fmla="*/ 225857 w 228600"/>
                <a:gd name="connsiteY32" fmla="*/ 146295 h 228600"/>
                <a:gd name="connsiteX33" fmla="*/ 203187 w 228600"/>
                <a:gd name="connsiteY33" fmla="*/ 153743 h 228600"/>
                <a:gd name="connsiteX34" fmla="*/ 213951 w 228600"/>
                <a:gd name="connsiteY34" fmla="*/ 175031 h 228600"/>
                <a:gd name="connsiteX35" fmla="*/ 212712 w 228600"/>
                <a:gd name="connsiteY35" fmla="*/ 182756 h 228600"/>
                <a:gd name="connsiteX36" fmla="*/ 182766 w 228600"/>
                <a:gd name="connsiteY36" fmla="*/ 212703 h 228600"/>
                <a:gd name="connsiteX37" fmla="*/ 175041 w 228600"/>
                <a:gd name="connsiteY37" fmla="*/ 213941 h 228600"/>
                <a:gd name="connsiteX38" fmla="*/ 153753 w 228600"/>
                <a:gd name="connsiteY38" fmla="*/ 203178 h 228600"/>
                <a:gd name="connsiteX39" fmla="*/ 146304 w 228600"/>
                <a:gd name="connsiteY39" fmla="*/ 225847 h 228600"/>
                <a:gd name="connsiteX40" fmla="*/ 139970 w 228600"/>
                <a:gd name="connsiteY40" fmla="*/ 230429 h 228600"/>
                <a:gd name="connsiteX41" fmla="*/ 102441 w 228600"/>
                <a:gd name="connsiteY41" fmla="*/ 217084 h 228600"/>
                <a:gd name="connsiteX42" fmla="*/ 135141 w 228600"/>
                <a:gd name="connsiteY42" fmla="*/ 217084 h 228600"/>
                <a:gd name="connsiteX43" fmla="*/ 143504 w 228600"/>
                <a:gd name="connsiteY43" fmla="*/ 191643 h 228600"/>
                <a:gd name="connsiteX44" fmla="*/ 147285 w 228600"/>
                <a:gd name="connsiteY44" fmla="*/ 187566 h 228600"/>
                <a:gd name="connsiteX45" fmla="*/ 152848 w 228600"/>
                <a:gd name="connsiteY45" fmla="*/ 187776 h 228600"/>
                <a:gd name="connsiteX46" fmla="*/ 176746 w 228600"/>
                <a:gd name="connsiteY46" fmla="*/ 199854 h 228600"/>
                <a:gd name="connsiteX47" fmla="*/ 199863 w 228600"/>
                <a:gd name="connsiteY47" fmla="*/ 176737 h 228600"/>
                <a:gd name="connsiteX48" fmla="*/ 187785 w 228600"/>
                <a:gd name="connsiteY48" fmla="*/ 152838 h 228600"/>
                <a:gd name="connsiteX49" fmla="*/ 187576 w 228600"/>
                <a:gd name="connsiteY49" fmla="*/ 147276 h 228600"/>
                <a:gd name="connsiteX50" fmla="*/ 191653 w 228600"/>
                <a:gd name="connsiteY50" fmla="*/ 143494 h 228600"/>
                <a:gd name="connsiteX51" fmla="*/ 217094 w 228600"/>
                <a:gd name="connsiteY51" fmla="*/ 135131 h 228600"/>
                <a:gd name="connsiteX52" fmla="*/ 217094 w 228600"/>
                <a:gd name="connsiteY52" fmla="*/ 102432 h 228600"/>
                <a:gd name="connsiteX53" fmla="*/ 191653 w 228600"/>
                <a:gd name="connsiteY53" fmla="*/ 94069 h 228600"/>
                <a:gd name="connsiteX54" fmla="*/ 187576 w 228600"/>
                <a:gd name="connsiteY54" fmla="*/ 90288 h 228600"/>
                <a:gd name="connsiteX55" fmla="*/ 187785 w 228600"/>
                <a:gd name="connsiteY55" fmla="*/ 84725 h 228600"/>
                <a:gd name="connsiteX56" fmla="*/ 199863 w 228600"/>
                <a:gd name="connsiteY56" fmla="*/ 60827 h 228600"/>
                <a:gd name="connsiteX57" fmla="*/ 176746 w 228600"/>
                <a:gd name="connsiteY57" fmla="*/ 37710 h 228600"/>
                <a:gd name="connsiteX58" fmla="*/ 152848 w 228600"/>
                <a:gd name="connsiteY58" fmla="*/ 49787 h 228600"/>
                <a:gd name="connsiteX59" fmla="*/ 147285 w 228600"/>
                <a:gd name="connsiteY59" fmla="*/ 49997 h 228600"/>
                <a:gd name="connsiteX60" fmla="*/ 143504 w 228600"/>
                <a:gd name="connsiteY60" fmla="*/ 45920 h 228600"/>
                <a:gd name="connsiteX61" fmla="*/ 135141 w 228600"/>
                <a:gd name="connsiteY61" fmla="*/ 20479 h 228600"/>
                <a:gd name="connsiteX62" fmla="*/ 102441 w 228600"/>
                <a:gd name="connsiteY62" fmla="*/ 20479 h 228600"/>
                <a:gd name="connsiteX63" fmla="*/ 94078 w 228600"/>
                <a:gd name="connsiteY63" fmla="*/ 45920 h 228600"/>
                <a:gd name="connsiteX64" fmla="*/ 90297 w 228600"/>
                <a:gd name="connsiteY64" fmla="*/ 49997 h 228600"/>
                <a:gd name="connsiteX65" fmla="*/ 84734 w 228600"/>
                <a:gd name="connsiteY65" fmla="*/ 49787 h 228600"/>
                <a:gd name="connsiteX66" fmla="*/ 60836 w 228600"/>
                <a:gd name="connsiteY66" fmla="*/ 37710 h 228600"/>
                <a:gd name="connsiteX67" fmla="*/ 37719 w 228600"/>
                <a:gd name="connsiteY67" fmla="*/ 60827 h 228600"/>
                <a:gd name="connsiteX68" fmla="*/ 49797 w 228600"/>
                <a:gd name="connsiteY68" fmla="*/ 84725 h 228600"/>
                <a:gd name="connsiteX69" fmla="*/ 50006 w 228600"/>
                <a:gd name="connsiteY69" fmla="*/ 90288 h 228600"/>
                <a:gd name="connsiteX70" fmla="*/ 45930 w 228600"/>
                <a:gd name="connsiteY70" fmla="*/ 94069 h 228600"/>
                <a:gd name="connsiteX71" fmla="*/ 20488 w 228600"/>
                <a:gd name="connsiteY71" fmla="*/ 102432 h 228600"/>
                <a:gd name="connsiteX72" fmla="*/ 20488 w 228600"/>
                <a:gd name="connsiteY72" fmla="*/ 135131 h 228600"/>
                <a:gd name="connsiteX73" fmla="*/ 45930 w 228600"/>
                <a:gd name="connsiteY73" fmla="*/ 143494 h 228600"/>
                <a:gd name="connsiteX74" fmla="*/ 50006 w 228600"/>
                <a:gd name="connsiteY74" fmla="*/ 147276 h 228600"/>
                <a:gd name="connsiteX75" fmla="*/ 49797 w 228600"/>
                <a:gd name="connsiteY75" fmla="*/ 152838 h 228600"/>
                <a:gd name="connsiteX76" fmla="*/ 37719 w 228600"/>
                <a:gd name="connsiteY76" fmla="*/ 176737 h 228600"/>
                <a:gd name="connsiteX77" fmla="*/ 60836 w 228600"/>
                <a:gd name="connsiteY77" fmla="*/ 199854 h 228600"/>
                <a:gd name="connsiteX78" fmla="*/ 84734 w 228600"/>
                <a:gd name="connsiteY78" fmla="*/ 187776 h 228600"/>
                <a:gd name="connsiteX79" fmla="*/ 90297 w 228600"/>
                <a:gd name="connsiteY79" fmla="*/ 187566 h 228600"/>
                <a:gd name="connsiteX80" fmla="*/ 94078 w 228600"/>
                <a:gd name="connsiteY80" fmla="*/ 191643 h 228600"/>
                <a:gd name="connsiteX81" fmla="*/ 102441 w 228600"/>
                <a:gd name="connsiteY81" fmla="*/ 21708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28600" h="228600">
                  <a:moveTo>
                    <a:pt x="139970" y="230429"/>
                  </a:moveTo>
                  <a:lnTo>
                    <a:pt x="97622" y="230429"/>
                  </a:lnTo>
                  <a:cubicBezTo>
                    <a:pt x="94745" y="230429"/>
                    <a:pt x="92192" y="228581"/>
                    <a:pt x="91288" y="225847"/>
                  </a:cubicBezTo>
                  <a:lnTo>
                    <a:pt x="83839" y="203178"/>
                  </a:lnTo>
                  <a:lnTo>
                    <a:pt x="62551" y="213941"/>
                  </a:lnTo>
                  <a:cubicBezTo>
                    <a:pt x="59979" y="215237"/>
                    <a:pt x="56874" y="214732"/>
                    <a:pt x="54826" y="212703"/>
                  </a:cubicBezTo>
                  <a:lnTo>
                    <a:pt x="24879" y="182756"/>
                  </a:lnTo>
                  <a:cubicBezTo>
                    <a:pt x="22841" y="180718"/>
                    <a:pt x="22346" y="177603"/>
                    <a:pt x="23641" y="175031"/>
                  </a:cubicBezTo>
                  <a:lnTo>
                    <a:pt x="34404" y="153743"/>
                  </a:lnTo>
                  <a:lnTo>
                    <a:pt x="11735" y="146295"/>
                  </a:lnTo>
                  <a:cubicBezTo>
                    <a:pt x="9001" y="145390"/>
                    <a:pt x="7144" y="142837"/>
                    <a:pt x="7144" y="139960"/>
                  </a:cubicBezTo>
                  <a:lnTo>
                    <a:pt x="7144" y="97612"/>
                  </a:lnTo>
                  <a:cubicBezTo>
                    <a:pt x="7144" y="94736"/>
                    <a:pt x="8992" y="92183"/>
                    <a:pt x="11735" y="91278"/>
                  </a:cubicBezTo>
                  <a:lnTo>
                    <a:pt x="34404" y="83830"/>
                  </a:lnTo>
                  <a:lnTo>
                    <a:pt x="23641" y="62541"/>
                  </a:lnTo>
                  <a:cubicBezTo>
                    <a:pt x="22346" y="59970"/>
                    <a:pt x="22841" y="56855"/>
                    <a:pt x="24879" y="54816"/>
                  </a:cubicBezTo>
                  <a:lnTo>
                    <a:pt x="54826" y="24870"/>
                  </a:lnTo>
                  <a:cubicBezTo>
                    <a:pt x="56874" y="22841"/>
                    <a:pt x="59979" y="22336"/>
                    <a:pt x="62551" y="23632"/>
                  </a:cubicBezTo>
                  <a:lnTo>
                    <a:pt x="83839" y="34395"/>
                  </a:lnTo>
                  <a:lnTo>
                    <a:pt x="91288" y="11725"/>
                  </a:lnTo>
                  <a:cubicBezTo>
                    <a:pt x="92192" y="8992"/>
                    <a:pt x="94745" y="7144"/>
                    <a:pt x="97622" y="7144"/>
                  </a:cubicBezTo>
                  <a:lnTo>
                    <a:pt x="139970" y="7144"/>
                  </a:lnTo>
                  <a:cubicBezTo>
                    <a:pt x="142846" y="7144"/>
                    <a:pt x="145399" y="8992"/>
                    <a:pt x="146304" y="11725"/>
                  </a:cubicBezTo>
                  <a:lnTo>
                    <a:pt x="153753" y="34395"/>
                  </a:lnTo>
                  <a:lnTo>
                    <a:pt x="175041" y="23632"/>
                  </a:lnTo>
                  <a:cubicBezTo>
                    <a:pt x="177613" y="22336"/>
                    <a:pt x="180718" y="22841"/>
                    <a:pt x="182766" y="24870"/>
                  </a:cubicBezTo>
                  <a:lnTo>
                    <a:pt x="212712" y="54816"/>
                  </a:lnTo>
                  <a:cubicBezTo>
                    <a:pt x="214751" y="56855"/>
                    <a:pt x="215246" y="59970"/>
                    <a:pt x="213951" y="62541"/>
                  </a:cubicBezTo>
                  <a:lnTo>
                    <a:pt x="203187" y="83830"/>
                  </a:lnTo>
                  <a:lnTo>
                    <a:pt x="225857" y="91278"/>
                  </a:lnTo>
                  <a:cubicBezTo>
                    <a:pt x="228590" y="92183"/>
                    <a:pt x="230438" y="94736"/>
                    <a:pt x="230438" y="97612"/>
                  </a:cubicBezTo>
                  <a:lnTo>
                    <a:pt x="230438" y="139960"/>
                  </a:lnTo>
                  <a:cubicBezTo>
                    <a:pt x="230438" y="142837"/>
                    <a:pt x="228590" y="145390"/>
                    <a:pt x="225857" y="146295"/>
                  </a:cubicBezTo>
                  <a:lnTo>
                    <a:pt x="203187" y="153743"/>
                  </a:lnTo>
                  <a:lnTo>
                    <a:pt x="213951" y="175031"/>
                  </a:lnTo>
                  <a:cubicBezTo>
                    <a:pt x="215246" y="177603"/>
                    <a:pt x="214751" y="180718"/>
                    <a:pt x="212712" y="182756"/>
                  </a:cubicBezTo>
                  <a:lnTo>
                    <a:pt x="182766" y="212703"/>
                  </a:lnTo>
                  <a:cubicBezTo>
                    <a:pt x="180718" y="214732"/>
                    <a:pt x="177613" y="215237"/>
                    <a:pt x="175041" y="213941"/>
                  </a:cubicBezTo>
                  <a:lnTo>
                    <a:pt x="153753" y="203178"/>
                  </a:lnTo>
                  <a:lnTo>
                    <a:pt x="146304" y="225847"/>
                  </a:lnTo>
                  <a:cubicBezTo>
                    <a:pt x="145399" y="228572"/>
                    <a:pt x="142846" y="230429"/>
                    <a:pt x="139970" y="230429"/>
                  </a:cubicBezTo>
                  <a:close/>
                  <a:moveTo>
                    <a:pt x="102441" y="217084"/>
                  </a:moveTo>
                  <a:lnTo>
                    <a:pt x="135141" y="217084"/>
                  </a:lnTo>
                  <a:lnTo>
                    <a:pt x="143504" y="191643"/>
                  </a:lnTo>
                  <a:cubicBezTo>
                    <a:pt x="144113" y="189795"/>
                    <a:pt x="145494" y="188309"/>
                    <a:pt x="147285" y="187566"/>
                  </a:cubicBezTo>
                  <a:cubicBezTo>
                    <a:pt x="149076" y="186842"/>
                    <a:pt x="151114" y="186909"/>
                    <a:pt x="152848" y="187776"/>
                  </a:cubicBezTo>
                  <a:lnTo>
                    <a:pt x="176746" y="199854"/>
                  </a:lnTo>
                  <a:lnTo>
                    <a:pt x="199863" y="176737"/>
                  </a:lnTo>
                  <a:lnTo>
                    <a:pt x="187785" y="152838"/>
                  </a:lnTo>
                  <a:cubicBezTo>
                    <a:pt x="186909" y="151105"/>
                    <a:pt x="186833" y="149066"/>
                    <a:pt x="187576" y="147276"/>
                  </a:cubicBezTo>
                  <a:cubicBezTo>
                    <a:pt x="188319" y="145485"/>
                    <a:pt x="189805" y="144104"/>
                    <a:pt x="191653" y="143494"/>
                  </a:cubicBezTo>
                  <a:lnTo>
                    <a:pt x="217094" y="135131"/>
                  </a:lnTo>
                  <a:lnTo>
                    <a:pt x="217094" y="102432"/>
                  </a:lnTo>
                  <a:lnTo>
                    <a:pt x="191653" y="94069"/>
                  </a:lnTo>
                  <a:cubicBezTo>
                    <a:pt x="189805" y="93459"/>
                    <a:pt x="188319" y="92078"/>
                    <a:pt x="187576" y="90288"/>
                  </a:cubicBezTo>
                  <a:cubicBezTo>
                    <a:pt x="186833" y="88487"/>
                    <a:pt x="186909" y="86459"/>
                    <a:pt x="187785" y="84725"/>
                  </a:cubicBezTo>
                  <a:lnTo>
                    <a:pt x="199863" y="60827"/>
                  </a:lnTo>
                  <a:lnTo>
                    <a:pt x="176746" y="37710"/>
                  </a:lnTo>
                  <a:lnTo>
                    <a:pt x="152848" y="49787"/>
                  </a:lnTo>
                  <a:cubicBezTo>
                    <a:pt x="151114" y="50663"/>
                    <a:pt x="149076" y="50740"/>
                    <a:pt x="147285" y="49997"/>
                  </a:cubicBezTo>
                  <a:cubicBezTo>
                    <a:pt x="145494" y="49254"/>
                    <a:pt x="144113" y="47768"/>
                    <a:pt x="143504" y="45920"/>
                  </a:cubicBezTo>
                  <a:lnTo>
                    <a:pt x="135141" y="20479"/>
                  </a:lnTo>
                  <a:lnTo>
                    <a:pt x="102441" y="20479"/>
                  </a:lnTo>
                  <a:lnTo>
                    <a:pt x="94078" y="45920"/>
                  </a:lnTo>
                  <a:cubicBezTo>
                    <a:pt x="93469" y="47768"/>
                    <a:pt x="92088" y="49254"/>
                    <a:pt x="90297" y="49997"/>
                  </a:cubicBezTo>
                  <a:cubicBezTo>
                    <a:pt x="88506" y="50740"/>
                    <a:pt x="86468" y="50663"/>
                    <a:pt x="84734" y="49787"/>
                  </a:cubicBezTo>
                  <a:lnTo>
                    <a:pt x="60836" y="37710"/>
                  </a:lnTo>
                  <a:lnTo>
                    <a:pt x="37719" y="60827"/>
                  </a:lnTo>
                  <a:lnTo>
                    <a:pt x="49797" y="84725"/>
                  </a:lnTo>
                  <a:cubicBezTo>
                    <a:pt x="50673" y="86459"/>
                    <a:pt x="50749" y="88497"/>
                    <a:pt x="50006" y="90288"/>
                  </a:cubicBezTo>
                  <a:cubicBezTo>
                    <a:pt x="49263" y="92078"/>
                    <a:pt x="47777" y="93459"/>
                    <a:pt x="45930" y="94069"/>
                  </a:cubicBezTo>
                  <a:lnTo>
                    <a:pt x="20488" y="102432"/>
                  </a:lnTo>
                  <a:lnTo>
                    <a:pt x="20488" y="135131"/>
                  </a:lnTo>
                  <a:lnTo>
                    <a:pt x="45930" y="143494"/>
                  </a:lnTo>
                  <a:cubicBezTo>
                    <a:pt x="47777" y="144104"/>
                    <a:pt x="49263" y="145485"/>
                    <a:pt x="50006" y="147276"/>
                  </a:cubicBezTo>
                  <a:cubicBezTo>
                    <a:pt x="50749" y="149066"/>
                    <a:pt x="50673" y="151105"/>
                    <a:pt x="49797" y="152838"/>
                  </a:cubicBezTo>
                  <a:lnTo>
                    <a:pt x="37719" y="176737"/>
                  </a:lnTo>
                  <a:lnTo>
                    <a:pt x="60836" y="199854"/>
                  </a:lnTo>
                  <a:lnTo>
                    <a:pt x="84734" y="187776"/>
                  </a:lnTo>
                  <a:cubicBezTo>
                    <a:pt x="86468" y="186909"/>
                    <a:pt x="88506" y="186842"/>
                    <a:pt x="90297" y="187566"/>
                  </a:cubicBezTo>
                  <a:cubicBezTo>
                    <a:pt x="92088" y="188309"/>
                    <a:pt x="93469" y="189795"/>
                    <a:pt x="94078" y="191643"/>
                  </a:cubicBezTo>
                  <a:lnTo>
                    <a:pt x="102441" y="217084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AF095A0F-472F-4A16-AFC5-575261DECEB6}"/>
                </a:ext>
              </a:extLst>
            </p:cNvPr>
            <p:cNvSpPr/>
            <p:nvPr/>
          </p:nvSpPr>
          <p:spPr>
            <a:xfrm>
              <a:off x="-1552585" y="3966096"/>
              <a:ext cx="1552575" cy="428625"/>
            </a:xfrm>
            <a:custGeom>
              <a:avLst/>
              <a:gdLst>
                <a:gd name="connsiteX0" fmla="*/ 1534506 w 1552575"/>
                <a:gd name="connsiteY0" fmla="*/ 78857 h 428625"/>
                <a:gd name="connsiteX1" fmla="*/ 1373696 w 1552575"/>
                <a:gd name="connsiteY1" fmla="*/ 357378 h 428625"/>
                <a:gd name="connsiteX2" fmla="*/ 1249480 w 1552575"/>
                <a:gd name="connsiteY2" fmla="*/ 429092 h 428625"/>
                <a:gd name="connsiteX3" fmla="*/ 311382 w 1552575"/>
                <a:gd name="connsiteY3" fmla="*/ 429092 h 428625"/>
                <a:gd name="connsiteX4" fmla="*/ 187166 w 1552575"/>
                <a:gd name="connsiteY4" fmla="*/ 357378 h 428625"/>
                <a:gd name="connsiteX5" fmla="*/ 26356 w 1552575"/>
                <a:gd name="connsiteY5" fmla="*/ 78857 h 428625"/>
                <a:gd name="connsiteX6" fmla="*/ 7144 w 1552575"/>
                <a:gd name="connsiteY6" fmla="*/ 7144 h 428625"/>
                <a:gd name="connsiteX7" fmla="*/ 1553708 w 1552575"/>
                <a:gd name="connsiteY7" fmla="*/ 7144 h 428625"/>
                <a:gd name="connsiteX8" fmla="*/ 153450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534506" y="78857"/>
                  </a:moveTo>
                  <a:lnTo>
                    <a:pt x="1373696" y="357378"/>
                  </a:lnTo>
                  <a:cubicBezTo>
                    <a:pt x="1348073" y="401755"/>
                    <a:pt x="1300724" y="429092"/>
                    <a:pt x="1249480" y="429092"/>
                  </a:cubicBezTo>
                  <a:lnTo>
                    <a:pt x="311382" y="429092"/>
                  </a:lnTo>
                  <a:cubicBezTo>
                    <a:pt x="260137" y="429092"/>
                    <a:pt x="212788" y="401755"/>
                    <a:pt x="187166" y="357378"/>
                  </a:cubicBezTo>
                  <a:lnTo>
                    <a:pt x="26356" y="78857"/>
                  </a:lnTo>
                  <a:cubicBezTo>
                    <a:pt x="13545" y="56664"/>
                    <a:pt x="7144" y="31909"/>
                    <a:pt x="7144" y="7144"/>
                  </a:cubicBezTo>
                  <a:lnTo>
                    <a:pt x="1553708" y="7144"/>
                  </a:lnTo>
                  <a:cubicBezTo>
                    <a:pt x="1553718" y="31909"/>
                    <a:pt x="1547317" y="56674"/>
                    <a:pt x="1534506" y="7885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D6B218EE-868E-4574-99AC-B23BDF6D2CC8}"/>
                </a:ext>
              </a:extLst>
            </p:cNvPr>
            <p:cNvSpPr/>
            <p:nvPr/>
          </p:nvSpPr>
          <p:spPr>
            <a:xfrm>
              <a:off x="-1552575" y="3544138"/>
              <a:ext cx="1552575" cy="428625"/>
            </a:xfrm>
            <a:custGeom>
              <a:avLst/>
              <a:gdLst>
                <a:gd name="connsiteX0" fmla="*/ 187166 w 1552575"/>
                <a:gd name="connsiteY0" fmla="*/ 78857 h 428625"/>
                <a:gd name="connsiteX1" fmla="*/ 311382 w 1552575"/>
                <a:gd name="connsiteY1" fmla="*/ 7144 h 428625"/>
                <a:gd name="connsiteX2" fmla="*/ 1249480 w 1552575"/>
                <a:gd name="connsiteY2" fmla="*/ 7144 h 428625"/>
                <a:gd name="connsiteX3" fmla="*/ 1373696 w 1552575"/>
                <a:gd name="connsiteY3" fmla="*/ 78857 h 428625"/>
                <a:gd name="connsiteX4" fmla="*/ 1534506 w 1552575"/>
                <a:gd name="connsiteY4" fmla="*/ 357378 h 428625"/>
                <a:gd name="connsiteX5" fmla="*/ 1553718 w 1552575"/>
                <a:gd name="connsiteY5" fmla="*/ 429092 h 428625"/>
                <a:gd name="connsiteX6" fmla="*/ 7144 w 1552575"/>
                <a:gd name="connsiteY6" fmla="*/ 429092 h 428625"/>
                <a:gd name="connsiteX7" fmla="*/ 26356 w 1552575"/>
                <a:gd name="connsiteY7" fmla="*/ 357378 h 428625"/>
                <a:gd name="connsiteX8" fmla="*/ 187166 w 1552575"/>
                <a:gd name="connsiteY8" fmla="*/ 78857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575" h="428625">
                  <a:moveTo>
                    <a:pt x="187166" y="78857"/>
                  </a:moveTo>
                  <a:cubicBezTo>
                    <a:pt x="212788" y="34480"/>
                    <a:pt x="260137" y="7144"/>
                    <a:pt x="311382" y="7144"/>
                  </a:cubicBezTo>
                  <a:lnTo>
                    <a:pt x="1249480" y="7144"/>
                  </a:lnTo>
                  <a:cubicBezTo>
                    <a:pt x="1300724" y="7144"/>
                    <a:pt x="1348073" y="34480"/>
                    <a:pt x="1373696" y="78857"/>
                  </a:cubicBezTo>
                  <a:lnTo>
                    <a:pt x="1534506" y="357378"/>
                  </a:lnTo>
                  <a:cubicBezTo>
                    <a:pt x="1547317" y="379562"/>
                    <a:pt x="1553718" y="404326"/>
                    <a:pt x="1553718" y="429092"/>
                  </a:cubicBezTo>
                  <a:lnTo>
                    <a:pt x="7144" y="429092"/>
                  </a:lnTo>
                  <a:cubicBezTo>
                    <a:pt x="7144" y="404326"/>
                    <a:pt x="13545" y="379562"/>
                    <a:pt x="26356" y="357378"/>
                  </a:cubicBezTo>
                  <a:lnTo>
                    <a:pt x="187166" y="788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9EFA8815-D237-47DB-A1C2-89D4E3796B6E}"/>
                </a:ext>
              </a:extLst>
            </p:cNvPr>
            <p:cNvSpPr/>
            <p:nvPr/>
          </p:nvSpPr>
          <p:spPr>
            <a:xfrm>
              <a:off x="-1552575" y="3544148"/>
              <a:ext cx="809625" cy="857250"/>
            </a:xfrm>
            <a:custGeom>
              <a:avLst/>
              <a:gdLst>
                <a:gd name="connsiteX0" fmla="*/ 26356 w 809625"/>
                <a:gd name="connsiteY0" fmla="*/ 357378 h 857250"/>
                <a:gd name="connsiteX1" fmla="*/ 187166 w 809625"/>
                <a:gd name="connsiteY1" fmla="*/ 78858 h 857250"/>
                <a:gd name="connsiteX2" fmla="*/ 311382 w 809625"/>
                <a:gd name="connsiteY2" fmla="*/ 7144 h 857250"/>
                <a:gd name="connsiteX3" fmla="*/ 593312 w 809625"/>
                <a:gd name="connsiteY3" fmla="*/ 7144 h 857250"/>
                <a:gd name="connsiteX4" fmla="*/ 784717 w 809625"/>
                <a:gd name="connsiteY4" fmla="*/ 338662 h 857250"/>
                <a:gd name="connsiteX5" fmla="*/ 784717 w 809625"/>
                <a:gd name="connsiteY5" fmla="*/ 519532 h 857250"/>
                <a:gd name="connsiteX6" fmla="*/ 593312 w 809625"/>
                <a:gd name="connsiteY6" fmla="*/ 851049 h 857250"/>
                <a:gd name="connsiteX7" fmla="*/ 311382 w 809625"/>
                <a:gd name="connsiteY7" fmla="*/ 851049 h 857250"/>
                <a:gd name="connsiteX8" fmla="*/ 187166 w 809625"/>
                <a:gd name="connsiteY8" fmla="*/ 779336 h 857250"/>
                <a:gd name="connsiteX9" fmla="*/ 26356 w 809625"/>
                <a:gd name="connsiteY9" fmla="*/ 500815 h 857250"/>
                <a:gd name="connsiteX10" fmla="*/ 7144 w 809625"/>
                <a:gd name="connsiteY10" fmla="*/ 429101 h 857250"/>
                <a:gd name="connsiteX11" fmla="*/ 26356 w 809625"/>
                <a:gd name="connsiteY11" fmla="*/ 35737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625" h="857250">
                  <a:moveTo>
                    <a:pt x="26356" y="357378"/>
                  </a:moveTo>
                  <a:lnTo>
                    <a:pt x="187166" y="78858"/>
                  </a:lnTo>
                  <a:cubicBezTo>
                    <a:pt x="212788" y="34481"/>
                    <a:pt x="260137" y="7144"/>
                    <a:pt x="311382" y="7144"/>
                  </a:cubicBezTo>
                  <a:lnTo>
                    <a:pt x="593312" y="7144"/>
                  </a:lnTo>
                  <a:lnTo>
                    <a:pt x="784717" y="338662"/>
                  </a:lnTo>
                  <a:cubicBezTo>
                    <a:pt x="817026" y="394621"/>
                    <a:pt x="817026" y="463572"/>
                    <a:pt x="784717" y="519532"/>
                  </a:cubicBezTo>
                  <a:lnTo>
                    <a:pt x="593312" y="851049"/>
                  </a:lnTo>
                  <a:lnTo>
                    <a:pt x="311382" y="851049"/>
                  </a:lnTo>
                  <a:cubicBezTo>
                    <a:pt x="260137" y="851049"/>
                    <a:pt x="212788" y="823713"/>
                    <a:pt x="187166" y="779336"/>
                  </a:cubicBezTo>
                  <a:lnTo>
                    <a:pt x="26356" y="500815"/>
                  </a:lnTo>
                  <a:cubicBezTo>
                    <a:pt x="13545" y="478622"/>
                    <a:pt x="7144" y="453866"/>
                    <a:pt x="7144" y="429101"/>
                  </a:cubicBezTo>
                  <a:cubicBezTo>
                    <a:pt x="7144" y="404336"/>
                    <a:pt x="13545" y="379562"/>
                    <a:pt x="26356" y="357378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0F8CF536-396A-46F2-ABC4-A77303A78043}"/>
                </a:ext>
              </a:extLst>
            </p:cNvPr>
            <p:cNvSpPr/>
            <p:nvPr/>
          </p:nvSpPr>
          <p:spPr>
            <a:xfrm>
              <a:off x="-1471794" y="3434020"/>
              <a:ext cx="600075" cy="1076325"/>
            </a:xfrm>
            <a:custGeom>
              <a:avLst/>
              <a:gdLst>
                <a:gd name="connsiteX0" fmla="*/ 167954 w 600075"/>
                <a:gd name="connsiteY0" fmla="*/ 961177 h 1076325"/>
                <a:gd name="connsiteX1" fmla="*/ 292170 w 600075"/>
                <a:gd name="connsiteY1" fmla="*/ 889463 h 1076325"/>
                <a:gd name="connsiteX2" fmla="*/ 452981 w 600075"/>
                <a:gd name="connsiteY2" fmla="*/ 610943 h 1076325"/>
                <a:gd name="connsiteX3" fmla="*/ 452981 w 600075"/>
                <a:gd name="connsiteY3" fmla="*/ 467515 h 1076325"/>
                <a:gd name="connsiteX4" fmla="*/ 292170 w 600075"/>
                <a:gd name="connsiteY4" fmla="*/ 188995 h 1076325"/>
                <a:gd name="connsiteX5" fmla="*/ 167954 w 600075"/>
                <a:gd name="connsiteY5" fmla="*/ 117281 h 1076325"/>
                <a:gd name="connsiteX6" fmla="*/ 7144 w 600075"/>
                <a:gd name="connsiteY6" fmla="*/ 117281 h 1076325"/>
                <a:gd name="connsiteX7" fmla="*/ 7144 w 600075"/>
                <a:gd name="connsiteY7" fmla="*/ 7144 h 1076325"/>
                <a:gd name="connsiteX8" fmla="*/ 209921 w 600075"/>
                <a:gd name="connsiteY8" fmla="*/ 7144 h 1076325"/>
                <a:gd name="connsiteX9" fmla="*/ 366560 w 600075"/>
                <a:gd name="connsiteY9" fmla="*/ 97574 h 1076325"/>
                <a:gd name="connsiteX10" fmla="*/ 569338 w 600075"/>
                <a:gd name="connsiteY10" fmla="*/ 448799 h 1076325"/>
                <a:gd name="connsiteX11" fmla="*/ 569338 w 600075"/>
                <a:gd name="connsiteY11" fmla="*/ 629669 h 1076325"/>
                <a:gd name="connsiteX12" fmla="*/ 366560 w 600075"/>
                <a:gd name="connsiteY12" fmla="*/ 980894 h 1076325"/>
                <a:gd name="connsiteX13" fmla="*/ 209921 w 600075"/>
                <a:gd name="connsiteY13" fmla="*/ 1071324 h 1076325"/>
                <a:gd name="connsiteX14" fmla="*/ 7144 w 600075"/>
                <a:gd name="connsiteY14" fmla="*/ 1071324 h 1076325"/>
                <a:gd name="connsiteX15" fmla="*/ 7144 w 600075"/>
                <a:gd name="connsiteY15" fmla="*/ 961187 h 1076325"/>
                <a:gd name="connsiteX16" fmla="*/ 167954 w 600075"/>
                <a:gd name="connsiteY16" fmla="*/ 961187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167954" y="961177"/>
                  </a:moveTo>
                  <a:cubicBezTo>
                    <a:pt x="219199" y="961177"/>
                    <a:pt x="266548" y="933840"/>
                    <a:pt x="292170" y="889463"/>
                  </a:cubicBezTo>
                  <a:lnTo>
                    <a:pt x="452981" y="610943"/>
                  </a:lnTo>
                  <a:cubicBezTo>
                    <a:pt x="478603" y="566566"/>
                    <a:pt x="478603" y="511893"/>
                    <a:pt x="452981" y="467515"/>
                  </a:cubicBezTo>
                  <a:lnTo>
                    <a:pt x="292170" y="188995"/>
                  </a:lnTo>
                  <a:cubicBezTo>
                    <a:pt x="266548" y="144618"/>
                    <a:pt x="219199" y="117281"/>
                    <a:pt x="167954" y="117281"/>
                  </a:cubicBezTo>
                  <a:lnTo>
                    <a:pt x="7144" y="117281"/>
                  </a:lnTo>
                  <a:lnTo>
                    <a:pt x="7144" y="7144"/>
                  </a:lnTo>
                  <a:lnTo>
                    <a:pt x="209921" y="7144"/>
                  </a:lnTo>
                  <a:cubicBezTo>
                    <a:pt x="274539" y="7144"/>
                    <a:pt x="334251" y="41615"/>
                    <a:pt x="366560" y="97574"/>
                  </a:cubicBezTo>
                  <a:lnTo>
                    <a:pt x="569338" y="448799"/>
                  </a:lnTo>
                  <a:cubicBezTo>
                    <a:pt x="601647" y="504758"/>
                    <a:pt x="601647" y="573710"/>
                    <a:pt x="569338" y="629669"/>
                  </a:cubicBezTo>
                  <a:lnTo>
                    <a:pt x="366560" y="980894"/>
                  </a:lnTo>
                  <a:cubicBezTo>
                    <a:pt x="334251" y="1036853"/>
                    <a:pt x="274539" y="1071324"/>
                    <a:pt x="209921" y="1071324"/>
                  </a:cubicBezTo>
                  <a:lnTo>
                    <a:pt x="7144" y="1071324"/>
                  </a:lnTo>
                  <a:lnTo>
                    <a:pt x="7144" y="961187"/>
                  </a:lnTo>
                  <a:lnTo>
                    <a:pt x="167954" y="961187"/>
                  </a:lnTo>
                  <a:close/>
                </a:path>
              </a:pathLst>
            </a:custGeom>
            <a:solidFill>
              <a:srgbClr val="14629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7" name="Forma Livre: Forma 266">
              <a:extLst>
                <a:ext uri="{FF2B5EF4-FFF2-40B4-BE49-F238E27FC236}">
                  <a16:creationId xmlns:a16="http://schemas.microsoft.com/office/drawing/2014/main" id="{3F1B7FC4-019A-4AA2-BD2E-B9BC474DF4E7}"/>
                </a:ext>
              </a:extLst>
            </p:cNvPr>
            <p:cNvSpPr/>
            <p:nvPr/>
          </p:nvSpPr>
          <p:spPr>
            <a:xfrm>
              <a:off x="-2058220" y="3434010"/>
              <a:ext cx="600075" cy="1076325"/>
            </a:xfrm>
            <a:custGeom>
              <a:avLst/>
              <a:gdLst>
                <a:gd name="connsiteX0" fmla="*/ 31375 w 600075"/>
                <a:gd name="connsiteY0" fmla="*/ 448799 h 1076325"/>
                <a:gd name="connsiteX1" fmla="*/ 234153 w 600075"/>
                <a:gd name="connsiteY1" fmla="*/ 97574 h 1076325"/>
                <a:gd name="connsiteX2" fmla="*/ 390792 w 600075"/>
                <a:gd name="connsiteY2" fmla="*/ 7144 h 1076325"/>
                <a:gd name="connsiteX3" fmla="*/ 593569 w 600075"/>
                <a:gd name="connsiteY3" fmla="*/ 7144 h 1076325"/>
                <a:gd name="connsiteX4" fmla="*/ 593569 w 600075"/>
                <a:gd name="connsiteY4" fmla="*/ 117281 h 1076325"/>
                <a:gd name="connsiteX5" fmla="*/ 432759 w 600075"/>
                <a:gd name="connsiteY5" fmla="*/ 117281 h 1076325"/>
                <a:gd name="connsiteX6" fmla="*/ 308543 w 600075"/>
                <a:gd name="connsiteY6" fmla="*/ 188995 h 1076325"/>
                <a:gd name="connsiteX7" fmla="*/ 147733 w 600075"/>
                <a:gd name="connsiteY7" fmla="*/ 467516 h 1076325"/>
                <a:gd name="connsiteX8" fmla="*/ 147733 w 600075"/>
                <a:gd name="connsiteY8" fmla="*/ 610943 h 1076325"/>
                <a:gd name="connsiteX9" fmla="*/ 308543 w 600075"/>
                <a:gd name="connsiteY9" fmla="*/ 889463 h 1076325"/>
                <a:gd name="connsiteX10" fmla="*/ 432759 w 600075"/>
                <a:gd name="connsiteY10" fmla="*/ 961177 h 1076325"/>
                <a:gd name="connsiteX11" fmla="*/ 593569 w 600075"/>
                <a:gd name="connsiteY11" fmla="*/ 961177 h 1076325"/>
                <a:gd name="connsiteX12" fmla="*/ 593569 w 600075"/>
                <a:gd name="connsiteY12" fmla="*/ 1071315 h 1076325"/>
                <a:gd name="connsiteX13" fmla="*/ 390792 w 600075"/>
                <a:gd name="connsiteY13" fmla="*/ 1071315 h 1076325"/>
                <a:gd name="connsiteX14" fmla="*/ 234153 w 600075"/>
                <a:gd name="connsiteY14" fmla="*/ 980885 h 1076325"/>
                <a:gd name="connsiteX15" fmla="*/ 31375 w 600075"/>
                <a:gd name="connsiteY15" fmla="*/ 629660 h 1076325"/>
                <a:gd name="connsiteX16" fmla="*/ 31375 w 600075"/>
                <a:gd name="connsiteY16" fmla="*/ 448799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075" h="1076325">
                  <a:moveTo>
                    <a:pt x="31375" y="448799"/>
                  </a:moveTo>
                  <a:lnTo>
                    <a:pt x="234153" y="97574"/>
                  </a:lnTo>
                  <a:cubicBezTo>
                    <a:pt x="266462" y="41615"/>
                    <a:pt x="326174" y="7144"/>
                    <a:pt x="390792" y="7144"/>
                  </a:cubicBezTo>
                  <a:lnTo>
                    <a:pt x="593569" y="7144"/>
                  </a:lnTo>
                  <a:lnTo>
                    <a:pt x="593569" y="117281"/>
                  </a:lnTo>
                  <a:lnTo>
                    <a:pt x="432759" y="117281"/>
                  </a:lnTo>
                  <a:cubicBezTo>
                    <a:pt x="381514" y="117281"/>
                    <a:pt x="334165" y="144618"/>
                    <a:pt x="308543" y="188995"/>
                  </a:cubicBezTo>
                  <a:lnTo>
                    <a:pt x="147733" y="467516"/>
                  </a:lnTo>
                  <a:cubicBezTo>
                    <a:pt x="122111" y="511893"/>
                    <a:pt x="122111" y="566566"/>
                    <a:pt x="147733" y="610943"/>
                  </a:cubicBezTo>
                  <a:lnTo>
                    <a:pt x="308543" y="889463"/>
                  </a:lnTo>
                  <a:cubicBezTo>
                    <a:pt x="334165" y="933840"/>
                    <a:pt x="381514" y="961177"/>
                    <a:pt x="432759" y="961177"/>
                  </a:cubicBezTo>
                  <a:lnTo>
                    <a:pt x="593569" y="961177"/>
                  </a:lnTo>
                  <a:lnTo>
                    <a:pt x="593569" y="1071315"/>
                  </a:lnTo>
                  <a:lnTo>
                    <a:pt x="390792" y="1071315"/>
                  </a:lnTo>
                  <a:cubicBezTo>
                    <a:pt x="326174" y="1071315"/>
                    <a:pt x="266462" y="1036844"/>
                    <a:pt x="234153" y="980885"/>
                  </a:cubicBezTo>
                  <a:lnTo>
                    <a:pt x="31375" y="629660"/>
                  </a:lnTo>
                  <a:cubicBezTo>
                    <a:pt x="-933" y="573700"/>
                    <a:pt x="-933" y="504758"/>
                    <a:pt x="31375" y="448799"/>
                  </a:cubicBezTo>
                  <a:close/>
                </a:path>
              </a:pathLst>
            </a:custGeom>
            <a:solidFill>
              <a:srgbClr val="216F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8" name="Forma Livre: Forma 267">
              <a:extLst>
                <a:ext uri="{FF2B5EF4-FFF2-40B4-BE49-F238E27FC236}">
                  <a16:creationId xmlns:a16="http://schemas.microsoft.com/office/drawing/2014/main" id="{4A564DC1-54E0-426E-A920-170DFB88430C}"/>
                </a:ext>
              </a:extLst>
            </p:cNvPr>
            <p:cNvSpPr/>
            <p:nvPr/>
          </p:nvSpPr>
          <p:spPr>
            <a:xfrm>
              <a:off x="-1936847" y="3544157"/>
              <a:ext cx="476250" cy="857250"/>
            </a:xfrm>
            <a:custGeom>
              <a:avLst/>
              <a:gdLst>
                <a:gd name="connsiteX0" fmla="*/ 311387 w 476250"/>
                <a:gd name="connsiteY0" fmla="*/ 851040 h 857250"/>
                <a:gd name="connsiteX1" fmla="*/ 187171 w 476250"/>
                <a:gd name="connsiteY1" fmla="*/ 779326 h 857250"/>
                <a:gd name="connsiteX2" fmla="*/ 26360 w 476250"/>
                <a:gd name="connsiteY2" fmla="*/ 500805 h 857250"/>
                <a:gd name="connsiteX3" fmla="*/ 26360 w 476250"/>
                <a:gd name="connsiteY3" fmla="*/ 357378 h 857250"/>
                <a:gd name="connsiteX4" fmla="*/ 187171 w 476250"/>
                <a:gd name="connsiteY4" fmla="*/ 78857 h 857250"/>
                <a:gd name="connsiteX5" fmla="*/ 311387 w 476250"/>
                <a:gd name="connsiteY5" fmla="*/ 7144 h 857250"/>
                <a:gd name="connsiteX6" fmla="*/ 472197 w 476250"/>
                <a:gd name="connsiteY6" fmla="*/ 7144 h 857250"/>
                <a:gd name="connsiteX7" fmla="*/ 472197 w 476250"/>
                <a:gd name="connsiteY7" fmla="*/ 851049 h 857250"/>
                <a:gd name="connsiteX8" fmla="*/ 311387 w 476250"/>
                <a:gd name="connsiteY8" fmla="*/ 851049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311387" y="851040"/>
                  </a:moveTo>
                  <a:cubicBezTo>
                    <a:pt x="260142" y="851040"/>
                    <a:pt x="212793" y="823703"/>
                    <a:pt x="187171" y="779326"/>
                  </a:cubicBezTo>
                  <a:lnTo>
                    <a:pt x="26360" y="500805"/>
                  </a:lnTo>
                  <a:cubicBezTo>
                    <a:pt x="738" y="456429"/>
                    <a:pt x="738" y="401755"/>
                    <a:pt x="26360" y="357378"/>
                  </a:cubicBezTo>
                  <a:lnTo>
                    <a:pt x="187171" y="78857"/>
                  </a:lnTo>
                  <a:cubicBezTo>
                    <a:pt x="212793" y="34480"/>
                    <a:pt x="260142" y="7144"/>
                    <a:pt x="311387" y="7144"/>
                  </a:cubicBezTo>
                  <a:lnTo>
                    <a:pt x="472197" y="7144"/>
                  </a:lnTo>
                  <a:lnTo>
                    <a:pt x="472197" y="851049"/>
                  </a:lnTo>
                  <a:lnTo>
                    <a:pt x="311387" y="8510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9" name="Forma Livre: Forma 268">
              <a:extLst>
                <a:ext uri="{FF2B5EF4-FFF2-40B4-BE49-F238E27FC236}">
                  <a16:creationId xmlns:a16="http://schemas.microsoft.com/office/drawing/2014/main" id="{39A00A3E-D7A6-4775-8D05-BBAEAF2BFB60}"/>
                </a:ext>
              </a:extLst>
            </p:cNvPr>
            <p:cNvSpPr/>
            <p:nvPr/>
          </p:nvSpPr>
          <p:spPr>
            <a:xfrm>
              <a:off x="-1471804" y="3544129"/>
              <a:ext cx="476250" cy="857250"/>
            </a:xfrm>
            <a:custGeom>
              <a:avLst/>
              <a:gdLst>
                <a:gd name="connsiteX0" fmla="*/ 292170 w 476250"/>
                <a:gd name="connsiteY0" fmla="*/ 78867 h 857250"/>
                <a:gd name="connsiteX1" fmla="*/ 452981 w 476250"/>
                <a:gd name="connsiteY1" fmla="*/ 357388 h 857250"/>
                <a:gd name="connsiteX2" fmla="*/ 452981 w 476250"/>
                <a:gd name="connsiteY2" fmla="*/ 500815 h 857250"/>
                <a:gd name="connsiteX3" fmla="*/ 292170 w 476250"/>
                <a:gd name="connsiteY3" fmla="*/ 779336 h 857250"/>
                <a:gd name="connsiteX4" fmla="*/ 167954 w 476250"/>
                <a:gd name="connsiteY4" fmla="*/ 851049 h 857250"/>
                <a:gd name="connsiteX5" fmla="*/ 7144 w 476250"/>
                <a:gd name="connsiteY5" fmla="*/ 851049 h 857250"/>
                <a:gd name="connsiteX6" fmla="*/ 7144 w 476250"/>
                <a:gd name="connsiteY6" fmla="*/ 7144 h 857250"/>
                <a:gd name="connsiteX7" fmla="*/ 167954 w 476250"/>
                <a:gd name="connsiteY7" fmla="*/ 7144 h 857250"/>
                <a:gd name="connsiteX8" fmla="*/ 292170 w 476250"/>
                <a:gd name="connsiteY8" fmla="*/ 78867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0" h="857250">
                  <a:moveTo>
                    <a:pt x="292170" y="78867"/>
                  </a:moveTo>
                  <a:lnTo>
                    <a:pt x="452981" y="357388"/>
                  </a:lnTo>
                  <a:cubicBezTo>
                    <a:pt x="478603" y="401764"/>
                    <a:pt x="478603" y="456438"/>
                    <a:pt x="452981" y="500815"/>
                  </a:cubicBezTo>
                  <a:lnTo>
                    <a:pt x="292170" y="779336"/>
                  </a:lnTo>
                  <a:cubicBezTo>
                    <a:pt x="266548" y="823713"/>
                    <a:pt x="219199" y="851049"/>
                    <a:pt x="167954" y="851049"/>
                  </a:cubicBezTo>
                  <a:lnTo>
                    <a:pt x="7144" y="851049"/>
                  </a:lnTo>
                  <a:lnTo>
                    <a:pt x="7144" y="7144"/>
                  </a:lnTo>
                  <a:lnTo>
                    <a:pt x="167954" y="7144"/>
                  </a:lnTo>
                  <a:cubicBezTo>
                    <a:pt x="219199" y="7153"/>
                    <a:pt x="266548" y="34490"/>
                    <a:pt x="292170" y="78867"/>
                  </a:cubicBezTo>
                  <a:close/>
                </a:path>
              </a:pathLst>
            </a:custGeom>
            <a:solidFill>
              <a:srgbClr val="F2F4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0" name="Forma Livre: Forma 269">
              <a:extLst>
                <a:ext uri="{FF2B5EF4-FFF2-40B4-BE49-F238E27FC236}">
                  <a16:creationId xmlns:a16="http://schemas.microsoft.com/office/drawing/2014/main" id="{31147BFE-86EE-4D99-A9C4-654BE4ED924C}"/>
                </a:ext>
              </a:extLst>
            </p:cNvPr>
            <p:cNvSpPr/>
            <p:nvPr/>
          </p:nvSpPr>
          <p:spPr>
            <a:xfrm>
              <a:off x="-1616593" y="3982764"/>
              <a:ext cx="295275" cy="19050"/>
            </a:xfrm>
            <a:custGeom>
              <a:avLst/>
              <a:gdLst>
                <a:gd name="connsiteX0" fmla="*/ 289855 w 295275"/>
                <a:gd name="connsiteY0" fmla="*/ 7144 h 19050"/>
                <a:gd name="connsiteX1" fmla="*/ 14030 w 295275"/>
                <a:gd name="connsiteY1" fmla="*/ 7144 h 19050"/>
                <a:gd name="connsiteX2" fmla="*/ 7144 w 295275"/>
                <a:gd name="connsiteY2" fmla="*/ 14030 h 19050"/>
                <a:gd name="connsiteX3" fmla="*/ 7144 w 295275"/>
                <a:gd name="connsiteY3" fmla="*/ 14030 h 19050"/>
                <a:gd name="connsiteX4" fmla="*/ 14030 w 295275"/>
                <a:gd name="connsiteY4" fmla="*/ 20917 h 19050"/>
                <a:gd name="connsiteX5" fmla="*/ 289855 w 295275"/>
                <a:gd name="connsiteY5" fmla="*/ 20917 h 19050"/>
                <a:gd name="connsiteX6" fmla="*/ 296742 w 295275"/>
                <a:gd name="connsiteY6" fmla="*/ 14030 h 19050"/>
                <a:gd name="connsiteX7" fmla="*/ 296742 w 295275"/>
                <a:gd name="connsiteY7" fmla="*/ 14030 h 19050"/>
                <a:gd name="connsiteX8" fmla="*/ 289855 w 295275"/>
                <a:gd name="connsiteY8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19050">
                  <a:moveTo>
                    <a:pt x="289855" y="7144"/>
                  </a:moveTo>
                  <a:lnTo>
                    <a:pt x="14030" y="7144"/>
                  </a:lnTo>
                  <a:cubicBezTo>
                    <a:pt x="10230" y="7144"/>
                    <a:pt x="7144" y="10230"/>
                    <a:pt x="7144" y="14030"/>
                  </a:cubicBezTo>
                  <a:lnTo>
                    <a:pt x="7144" y="14030"/>
                  </a:lnTo>
                  <a:cubicBezTo>
                    <a:pt x="7144" y="17831"/>
                    <a:pt x="10230" y="20917"/>
                    <a:pt x="14030" y="20917"/>
                  </a:cubicBezTo>
                  <a:lnTo>
                    <a:pt x="289855" y="20917"/>
                  </a:lnTo>
                  <a:cubicBezTo>
                    <a:pt x="293656" y="20917"/>
                    <a:pt x="296742" y="17831"/>
                    <a:pt x="296742" y="14030"/>
                  </a:cubicBezTo>
                  <a:lnTo>
                    <a:pt x="296742" y="14030"/>
                  </a:lnTo>
                  <a:cubicBezTo>
                    <a:pt x="296742" y="10220"/>
                    <a:pt x="293656" y="7144"/>
                    <a:pt x="289855" y="7144"/>
                  </a:cubicBezTo>
                  <a:close/>
                </a:path>
              </a:pathLst>
            </a:custGeom>
            <a:solidFill>
              <a:srgbClr val="B6B7B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1" name="Forma Livre: Forma 270">
              <a:extLst>
                <a:ext uri="{FF2B5EF4-FFF2-40B4-BE49-F238E27FC236}">
                  <a16:creationId xmlns:a16="http://schemas.microsoft.com/office/drawing/2014/main" id="{97DA56C9-58AF-4C3D-A831-D9A2D192060F}"/>
                </a:ext>
              </a:extLst>
            </p:cNvPr>
            <p:cNvSpPr/>
            <p:nvPr/>
          </p:nvSpPr>
          <p:spPr>
            <a:xfrm>
              <a:off x="-904418" y="4029437"/>
              <a:ext cx="828675" cy="304800"/>
            </a:xfrm>
            <a:custGeom>
              <a:avLst/>
              <a:gdLst>
                <a:gd name="connsiteX0" fmla="*/ 183680 w 828675"/>
                <a:gd name="connsiteY0" fmla="*/ 7144 h 304800"/>
                <a:gd name="connsiteX1" fmla="*/ 7144 w 828675"/>
                <a:gd name="connsiteY1" fmla="*/ 302419 h 304800"/>
                <a:gd name="connsiteX2" fmla="*/ 670588 w 828675"/>
                <a:gd name="connsiteY2" fmla="*/ 302419 h 304800"/>
                <a:gd name="connsiteX3" fmla="*/ 826294 w 828675"/>
                <a:gd name="connsiteY3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675" h="304800">
                  <a:moveTo>
                    <a:pt x="183680" y="7144"/>
                  </a:moveTo>
                  <a:lnTo>
                    <a:pt x="7144" y="302419"/>
                  </a:lnTo>
                  <a:lnTo>
                    <a:pt x="670588" y="302419"/>
                  </a:lnTo>
                  <a:lnTo>
                    <a:pt x="826294" y="7144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2" name="Forma Livre: Forma 271">
              <a:extLst>
                <a:ext uri="{FF2B5EF4-FFF2-40B4-BE49-F238E27FC236}">
                  <a16:creationId xmlns:a16="http://schemas.microsoft.com/office/drawing/2014/main" id="{6F0B1BAB-081F-41E1-8B3F-F5EF9714E07A}"/>
                </a:ext>
              </a:extLst>
            </p:cNvPr>
            <p:cNvSpPr/>
            <p:nvPr/>
          </p:nvSpPr>
          <p:spPr>
            <a:xfrm>
              <a:off x="-673104" y="3645313"/>
              <a:ext cx="219075" cy="219075"/>
            </a:xfrm>
            <a:custGeom>
              <a:avLst/>
              <a:gdLst>
                <a:gd name="connsiteX0" fmla="*/ 209560 w 219075"/>
                <a:gd name="connsiteY0" fmla="*/ 66885 h 219075"/>
                <a:gd name="connsiteX1" fmla="*/ 203187 w 219075"/>
                <a:gd name="connsiteY1" fmla="*/ 55693 h 219075"/>
                <a:gd name="connsiteX2" fmla="*/ 113795 w 219075"/>
                <a:gd name="connsiteY2" fmla="*/ 7144 h 219075"/>
                <a:gd name="connsiteX3" fmla="*/ 24403 w 219075"/>
                <a:gd name="connsiteY3" fmla="*/ 55693 h 219075"/>
                <a:gd name="connsiteX4" fmla="*/ 18031 w 219075"/>
                <a:gd name="connsiteY4" fmla="*/ 66885 h 219075"/>
                <a:gd name="connsiteX5" fmla="*/ 7144 w 219075"/>
                <a:gd name="connsiteY5" fmla="*/ 113786 h 219075"/>
                <a:gd name="connsiteX6" fmla="*/ 17764 w 219075"/>
                <a:gd name="connsiteY6" fmla="*/ 160163 h 219075"/>
                <a:gd name="connsiteX7" fmla="*/ 24079 w 219075"/>
                <a:gd name="connsiteY7" fmla="*/ 171402 h 219075"/>
                <a:gd name="connsiteX8" fmla="*/ 113786 w 219075"/>
                <a:gd name="connsiteY8" fmla="*/ 220437 h 219075"/>
                <a:gd name="connsiteX9" fmla="*/ 203492 w 219075"/>
                <a:gd name="connsiteY9" fmla="*/ 171402 h 219075"/>
                <a:gd name="connsiteX10" fmla="*/ 209807 w 219075"/>
                <a:gd name="connsiteY10" fmla="*/ 160163 h 219075"/>
                <a:gd name="connsiteX11" fmla="*/ 220428 w 219075"/>
                <a:gd name="connsiteY11" fmla="*/ 113786 h 219075"/>
                <a:gd name="connsiteX12" fmla="*/ 209560 w 219075"/>
                <a:gd name="connsiteY12" fmla="*/ 6688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075" h="219075">
                  <a:moveTo>
                    <a:pt x="209560" y="66885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30397"/>
                    <a:pt x="10963" y="146133"/>
                    <a:pt x="17764" y="160163"/>
                  </a:cubicBezTo>
                  <a:cubicBezTo>
                    <a:pt x="19650" y="164049"/>
                    <a:pt x="21755" y="167792"/>
                    <a:pt x="24079" y="171402"/>
                  </a:cubicBezTo>
                  <a:cubicBezTo>
                    <a:pt x="43072" y="200882"/>
                    <a:pt x="76191" y="220437"/>
                    <a:pt x="113786" y="220437"/>
                  </a:cubicBezTo>
                  <a:cubicBezTo>
                    <a:pt x="151381" y="220437"/>
                    <a:pt x="184500" y="200882"/>
                    <a:pt x="203492" y="171402"/>
                  </a:cubicBezTo>
                  <a:cubicBezTo>
                    <a:pt x="205816" y="167802"/>
                    <a:pt x="207931" y="164049"/>
                    <a:pt x="209807" y="160163"/>
                  </a:cubicBezTo>
                  <a:cubicBezTo>
                    <a:pt x="216608" y="146133"/>
                    <a:pt x="220428" y="130397"/>
                    <a:pt x="220428" y="113786"/>
                  </a:cubicBezTo>
                  <a:cubicBezTo>
                    <a:pt x="220447" y="96965"/>
                    <a:pt x="216523" y="81048"/>
                    <a:pt x="209560" y="66885"/>
                  </a:cubicBezTo>
                  <a:close/>
                </a:path>
              </a:pathLst>
            </a:custGeom>
            <a:solidFill>
              <a:srgbClr val="216F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3" name="Forma Livre: Forma 272">
              <a:extLst>
                <a:ext uri="{FF2B5EF4-FFF2-40B4-BE49-F238E27FC236}">
                  <a16:creationId xmlns:a16="http://schemas.microsoft.com/office/drawing/2014/main" id="{5139E1EE-8A63-4CFC-B8A8-EB38C406A0E2}"/>
                </a:ext>
              </a:extLst>
            </p:cNvPr>
            <p:cNvSpPr/>
            <p:nvPr/>
          </p:nvSpPr>
          <p:spPr>
            <a:xfrm>
              <a:off x="-673104" y="3645313"/>
              <a:ext cx="219075" cy="133350"/>
            </a:xfrm>
            <a:custGeom>
              <a:avLst/>
              <a:gdLst>
                <a:gd name="connsiteX0" fmla="*/ 209560 w 219075"/>
                <a:gd name="connsiteY0" fmla="*/ 66885 h 133350"/>
                <a:gd name="connsiteX1" fmla="*/ 203187 w 219075"/>
                <a:gd name="connsiteY1" fmla="*/ 55693 h 133350"/>
                <a:gd name="connsiteX2" fmla="*/ 113795 w 219075"/>
                <a:gd name="connsiteY2" fmla="*/ 7144 h 133350"/>
                <a:gd name="connsiteX3" fmla="*/ 24403 w 219075"/>
                <a:gd name="connsiteY3" fmla="*/ 55693 h 133350"/>
                <a:gd name="connsiteX4" fmla="*/ 18031 w 219075"/>
                <a:gd name="connsiteY4" fmla="*/ 66885 h 133350"/>
                <a:gd name="connsiteX5" fmla="*/ 7144 w 219075"/>
                <a:gd name="connsiteY5" fmla="*/ 113786 h 133350"/>
                <a:gd name="connsiteX6" fmla="*/ 8192 w 219075"/>
                <a:gd name="connsiteY6" fmla="*/ 128064 h 133350"/>
                <a:gd name="connsiteX7" fmla="*/ 18031 w 219075"/>
                <a:gd name="connsiteY7" fmla="*/ 95460 h 133350"/>
                <a:gd name="connsiteX8" fmla="*/ 24403 w 219075"/>
                <a:gd name="connsiteY8" fmla="*/ 84268 h 133350"/>
                <a:gd name="connsiteX9" fmla="*/ 113795 w 219075"/>
                <a:gd name="connsiteY9" fmla="*/ 35719 h 133350"/>
                <a:gd name="connsiteX10" fmla="*/ 203187 w 219075"/>
                <a:gd name="connsiteY10" fmla="*/ 84268 h 133350"/>
                <a:gd name="connsiteX11" fmla="*/ 209560 w 219075"/>
                <a:gd name="connsiteY11" fmla="*/ 95460 h 133350"/>
                <a:gd name="connsiteX12" fmla="*/ 219399 w 219075"/>
                <a:gd name="connsiteY12" fmla="*/ 128064 h 133350"/>
                <a:gd name="connsiteX13" fmla="*/ 220447 w 219075"/>
                <a:gd name="connsiteY13" fmla="*/ 113786 h 133350"/>
                <a:gd name="connsiteX14" fmla="*/ 209560 w 219075"/>
                <a:gd name="connsiteY14" fmla="*/ 6688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075" h="133350">
                  <a:moveTo>
                    <a:pt x="209560" y="66885"/>
                  </a:moveTo>
                  <a:cubicBezTo>
                    <a:pt x="207655" y="63017"/>
                    <a:pt x="205530" y="59284"/>
                    <a:pt x="203187" y="55693"/>
                  </a:cubicBezTo>
                  <a:cubicBezTo>
                    <a:pt x="184137" y="26489"/>
                    <a:pt x="151190" y="7144"/>
                    <a:pt x="113795" y="7144"/>
                  </a:cubicBezTo>
                  <a:cubicBezTo>
                    <a:pt x="76400" y="7144"/>
                    <a:pt x="43453" y="26489"/>
                    <a:pt x="24403" y="55693"/>
                  </a:cubicBezTo>
                  <a:cubicBezTo>
                    <a:pt x="22060" y="59284"/>
                    <a:pt x="19936" y="63017"/>
                    <a:pt x="18031" y="66885"/>
                  </a:cubicBezTo>
                  <a:cubicBezTo>
                    <a:pt x="11068" y="81048"/>
                    <a:pt x="7144" y="96965"/>
                    <a:pt x="7144" y="113786"/>
                  </a:cubicBezTo>
                  <a:cubicBezTo>
                    <a:pt x="7144" y="118634"/>
                    <a:pt x="7563" y="123387"/>
                    <a:pt x="8192" y="128064"/>
                  </a:cubicBezTo>
                  <a:cubicBezTo>
                    <a:pt x="9754" y="116519"/>
                    <a:pt x="13068" y="105528"/>
                    <a:pt x="18031" y="95460"/>
                  </a:cubicBezTo>
                  <a:cubicBezTo>
                    <a:pt x="19936" y="91592"/>
                    <a:pt x="22060" y="87849"/>
                    <a:pt x="24403" y="84268"/>
                  </a:cubicBezTo>
                  <a:cubicBezTo>
                    <a:pt x="43453" y="55064"/>
                    <a:pt x="76400" y="35719"/>
                    <a:pt x="113795" y="35719"/>
                  </a:cubicBezTo>
                  <a:cubicBezTo>
                    <a:pt x="151190" y="35719"/>
                    <a:pt x="184137" y="55064"/>
                    <a:pt x="203187" y="84268"/>
                  </a:cubicBezTo>
                  <a:cubicBezTo>
                    <a:pt x="205530" y="87859"/>
                    <a:pt x="207655" y="91592"/>
                    <a:pt x="209560" y="95460"/>
                  </a:cubicBezTo>
                  <a:cubicBezTo>
                    <a:pt x="214513" y="105537"/>
                    <a:pt x="217837" y="116519"/>
                    <a:pt x="219399" y="128064"/>
                  </a:cubicBezTo>
                  <a:cubicBezTo>
                    <a:pt x="220028" y="123387"/>
                    <a:pt x="220447" y="118634"/>
                    <a:pt x="220447" y="113786"/>
                  </a:cubicBezTo>
                  <a:cubicBezTo>
                    <a:pt x="220447" y="96965"/>
                    <a:pt x="216523" y="81048"/>
                    <a:pt x="209560" y="66885"/>
                  </a:cubicBezTo>
                  <a:close/>
                </a:path>
              </a:pathLst>
            </a:custGeom>
            <a:solidFill>
              <a:srgbClr val="216FAD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4" name="Forma Livre: Forma 273">
              <a:extLst>
                <a:ext uri="{FF2B5EF4-FFF2-40B4-BE49-F238E27FC236}">
                  <a16:creationId xmlns:a16="http://schemas.microsoft.com/office/drawing/2014/main" id="{E970CE30-D30D-4185-95BE-DA5677B114EF}"/>
                </a:ext>
              </a:extLst>
            </p:cNvPr>
            <p:cNvSpPr/>
            <p:nvPr/>
          </p:nvSpPr>
          <p:spPr>
            <a:xfrm>
              <a:off x="-324469" y="3696738"/>
              <a:ext cx="85725" cy="171450"/>
            </a:xfrm>
            <a:custGeom>
              <a:avLst/>
              <a:gdLst>
                <a:gd name="connsiteX0" fmla="*/ 76943 w 85725"/>
                <a:gd name="connsiteY0" fmla="*/ 165763 h 171450"/>
                <a:gd name="connsiteX1" fmla="*/ 13811 w 85725"/>
                <a:gd name="connsiteY1" fmla="*/ 165763 h 171450"/>
                <a:gd name="connsiteX2" fmla="*/ 7144 w 85725"/>
                <a:gd name="connsiteY2" fmla="*/ 159096 h 171450"/>
                <a:gd name="connsiteX3" fmla="*/ 7144 w 85725"/>
                <a:gd name="connsiteY3" fmla="*/ 13811 h 171450"/>
                <a:gd name="connsiteX4" fmla="*/ 13811 w 85725"/>
                <a:gd name="connsiteY4" fmla="*/ 7144 h 171450"/>
                <a:gd name="connsiteX5" fmla="*/ 76943 w 85725"/>
                <a:gd name="connsiteY5" fmla="*/ 7144 h 171450"/>
                <a:gd name="connsiteX6" fmla="*/ 83610 w 85725"/>
                <a:gd name="connsiteY6" fmla="*/ 13811 h 171450"/>
                <a:gd name="connsiteX7" fmla="*/ 83610 w 85725"/>
                <a:gd name="connsiteY7" fmla="*/ 159096 h 171450"/>
                <a:gd name="connsiteX8" fmla="*/ 76943 w 85725"/>
                <a:gd name="connsiteY8" fmla="*/ 165763 h 171450"/>
                <a:gd name="connsiteX9" fmla="*/ 20479 w 85725"/>
                <a:gd name="connsiteY9" fmla="*/ 152428 h 171450"/>
                <a:gd name="connsiteX10" fmla="*/ 70275 w 85725"/>
                <a:gd name="connsiteY10" fmla="*/ 152428 h 171450"/>
                <a:gd name="connsiteX11" fmla="*/ 70275 w 85725"/>
                <a:gd name="connsiteY11" fmla="*/ 20479 h 171450"/>
                <a:gd name="connsiteX12" fmla="*/ 20479 w 85725"/>
                <a:gd name="connsiteY12" fmla="*/ 20479 h 171450"/>
                <a:gd name="connsiteX13" fmla="*/ 20479 w 85725"/>
                <a:gd name="connsiteY13" fmla="*/ 152428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171450">
                  <a:moveTo>
                    <a:pt x="76943" y="165763"/>
                  </a:moveTo>
                  <a:lnTo>
                    <a:pt x="13811" y="165763"/>
                  </a:lnTo>
                  <a:cubicBezTo>
                    <a:pt x="10125" y="165763"/>
                    <a:pt x="7144" y="162782"/>
                    <a:pt x="7144" y="159096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lnTo>
                    <a:pt x="76943" y="7144"/>
                  </a:lnTo>
                  <a:cubicBezTo>
                    <a:pt x="80629" y="7144"/>
                    <a:pt x="83610" y="10135"/>
                    <a:pt x="83610" y="13811"/>
                  </a:cubicBezTo>
                  <a:lnTo>
                    <a:pt x="83610" y="159096"/>
                  </a:lnTo>
                  <a:cubicBezTo>
                    <a:pt x="83610" y="162782"/>
                    <a:pt x="80629" y="165763"/>
                    <a:pt x="76943" y="165763"/>
                  </a:cubicBezTo>
                  <a:close/>
                  <a:moveTo>
                    <a:pt x="20479" y="152428"/>
                  </a:moveTo>
                  <a:lnTo>
                    <a:pt x="70275" y="152428"/>
                  </a:lnTo>
                  <a:lnTo>
                    <a:pt x="70275" y="20479"/>
                  </a:lnTo>
                  <a:lnTo>
                    <a:pt x="20479" y="20479"/>
                  </a:lnTo>
                  <a:lnTo>
                    <a:pt x="20479" y="152428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5" name="Forma Livre: Forma 274">
              <a:extLst>
                <a:ext uri="{FF2B5EF4-FFF2-40B4-BE49-F238E27FC236}">
                  <a16:creationId xmlns:a16="http://schemas.microsoft.com/office/drawing/2014/main" id="{819479ED-2C49-4777-8ABE-4AACA1FF4B13}"/>
                </a:ext>
              </a:extLst>
            </p:cNvPr>
            <p:cNvSpPr/>
            <p:nvPr/>
          </p:nvSpPr>
          <p:spPr>
            <a:xfrm>
              <a:off x="-387601" y="3643627"/>
              <a:ext cx="85725" cy="219075"/>
            </a:xfrm>
            <a:custGeom>
              <a:avLst/>
              <a:gdLst>
                <a:gd name="connsiteX0" fmla="*/ 76943 w 85725"/>
                <a:gd name="connsiteY0" fmla="*/ 218875 h 219075"/>
                <a:gd name="connsiteX1" fmla="*/ 13811 w 85725"/>
                <a:gd name="connsiteY1" fmla="*/ 218875 h 219075"/>
                <a:gd name="connsiteX2" fmla="*/ 7144 w 85725"/>
                <a:gd name="connsiteY2" fmla="*/ 212208 h 219075"/>
                <a:gd name="connsiteX3" fmla="*/ 7144 w 85725"/>
                <a:gd name="connsiteY3" fmla="*/ 13811 h 219075"/>
                <a:gd name="connsiteX4" fmla="*/ 13811 w 85725"/>
                <a:gd name="connsiteY4" fmla="*/ 7144 h 219075"/>
                <a:gd name="connsiteX5" fmla="*/ 76943 w 85725"/>
                <a:gd name="connsiteY5" fmla="*/ 7144 h 219075"/>
                <a:gd name="connsiteX6" fmla="*/ 83611 w 85725"/>
                <a:gd name="connsiteY6" fmla="*/ 13811 h 219075"/>
                <a:gd name="connsiteX7" fmla="*/ 83611 w 85725"/>
                <a:gd name="connsiteY7" fmla="*/ 212208 h 219075"/>
                <a:gd name="connsiteX8" fmla="*/ 76943 w 85725"/>
                <a:gd name="connsiteY8" fmla="*/ 218875 h 219075"/>
                <a:gd name="connsiteX9" fmla="*/ 20479 w 85725"/>
                <a:gd name="connsiteY9" fmla="*/ 205540 h 219075"/>
                <a:gd name="connsiteX10" fmla="*/ 70276 w 85725"/>
                <a:gd name="connsiteY10" fmla="*/ 205540 h 219075"/>
                <a:gd name="connsiteX11" fmla="*/ 70276 w 85725"/>
                <a:gd name="connsiteY11" fmla="*/ 20488 h 219075"/>
                <a:gd name="connsiteX12" fmla="*/ 20479 w 85725"/>
                <a:gd name="connsiteY12" fmla="*/ 20488 h 219075"/>
                <a:gd name="connsiteX13" fmla="*/ 20479 w 85725"/>
                <a:gd name="connsiteY13" fmla="*/ 20554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725" h="219075">
                  <a:moveTo>
                    <a:pt x="76943" y="218875"/>
                  </a:moveTo>
                  <a:lnTo>
                    <a:pt x="13811" y="218875"/>
                  </a:lnTo>
                  <a:cubicBezTo>
                    <a:pt x="10125" y="218875"/>
                    <a:pt x="7144" y="215894"/>
                    <a:pt x="7144" y="21220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lnTo>
                    <a:pt x="76943" y="7144"/>
                  </a:lnTo>
                  <a:cubicBezTo>
                    <a:pt x="80629" y="7144"/>
                    <a:pt x="83611" y="10125"/>
                    <a:pt x="83611" y="13811"/>
                  </a:cubicBezTo>
                  <a:lnTo>
                    <a:pt x="83611" y="212208"/>
                  </a:lnTo>
                  <a:cubicBezTo>
                    <a:pt x="83611" y="215894"/>
                    <a:pt x="80629" y="218875"/>
                    <a:pt x="76943" y="218875"/>
                  </a:cubicBezTo>
                  <a:close/>
                  <a:moveTo>
                    <a:pt x="20479" y="205540"/>
                  </a:moveTo>
                  <a:lnTo>
                    <a:pt x="70276" y="205540"/>
                  </a:lnTo>
                  <a:lnTo>
                    <a:pt x="70276" y="20488"/>
                  </a:lnTo>
                  <a:lnTo>
                    <a:pt x="20479" y="20488"/>
                  </a:lnTo>
                  <a:lnTo>
                    <a:pt x="20479" y="205540"/>
                  </a:ln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6" name="Forma Livre: Forma 275">
              <a:extLst>
                <a:ext uri="{FF2B5EF4-FFF2-40B4-BE49-F238E27FC236}">
                  <a16:creationId xmlns:a16="http://schemas.microsoft.com/office/drawing/2014/main" id="{47911039-B6DB-4D4E-A6DC-125878612D33}"/>
                </a:ext>
              </a:extLst>
            </p:cNvPr>
            <p:cNvSpPr/>
            <p:nvPr/>
          </p:nvSpPr>
          <p:spPr>
            <a:xfrm>
              <a:off x="-367503" y="3664868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88" y="3079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7" name="Forma Livre: Forma 276">
              <a:extLst>
                <a:ext uri="{FF2B5EF4-FFF2-40B4-BE49-F238E27FC236}">
                  <a16:creationId xmlns:a16="http://schemas.microsoft.com/office/drawing/2014/main" id="{4E8F26F2-766F-4066-8CC7-8F60441AE60C}"/>
                </a:ext>
              </a:extLst>
            </p:cNvPr>
            <p:cNvSpPr/>
            <p:nvPr/>
          </p:nvSpPr>
          <p:spPr>
            <a:xfrm>
              <a:off x="-347091" y="3664868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79" y="3079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8" name="Forma Livre: Forma 277">
              <a:extLst>
                <a:ext uri="{FF2B5EF4-FFF2-40B4-BE49-F238E27FC236}">
                  <a16:creationId xmlns:a16="http://schemas.microsoft.com/office/drawing/2014/main" id="{2A2952E9-CCB3-493B-BB7B-8E37549A2146}"/>
                </a:ext>
              </a:extLst>
            </p:cNvPr>
            <p:cNvSpPr/>
            <p:nvPr/>
          </p:nvSpPr>
          <p:spPr>
            <a:xfrm>
              <a:off x="-367503" y="3702120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80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88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9" name="Forma Livre: Forma 278">
              <a:extLst>
                <a:ext uri="{FF2B5EF4-FFF2-40B4-BE49-F238E27FC236}">
                  <a16:creationId xmlns:a16="http://schemas.microsoft.com/office/drawing/2014/main" id="{DE260C7F-4159-4C06-B1AF-0B89AD6117C1}"/>
                </a:ext>
              </a:extLst>
            </p:cNvPr>
            <p:cNvSpPr/>
            <p:nvPr/>
          </p:nvSpPr>
          <p:spPr>
            <a:xfrm>
              <a:off x="-347091" y="3702120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80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0" name="Forma Livre: Forma 279">
              <a:extLst>
                <a:ext uri="{FF2B5EF4-FFF2-40B4-BE49-F238E27FC236}">
                  <a16:creationId xmlns:a16="http://schemas.microsoft.com/office/drawing/2014/main" id="{5BC8877D-1496-4C40-8C52-215689A9257A}"/>
                </a:ext>
              </a:extLst>
            </p:cNvPr>
            <p:cNvSpPr/>
            <p:nvPr/>
          </p:nvSpPr>
          <p:spPr>
            <a:xfrm>
              <a:off x="-304077" y="3717636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2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1" name="Forma Livre: Forma 280">
              <a:extLst>
                <a:ext uri="{FF2B5EF4-FFF2-40B4-BE49-F238E27FC236}">
                  <a16:creationId xmlns:a16="http://schemas.microsoft.com/office/drawing/2014/main" id="{11B5FA6D-4531-439F-9BCB-A3042AB17527}"/>
                </a:ext>
              </a:extLst>
            </p:cNvPr>
            <p:cNvSpPr/>
            <p:nvPr/>
          </p:nvSpPr>
          <p:spPr>
            <a:xfrm>
              <a:off x="-367503" y="3739372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3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88" y="30804"/>
                    <a:pt x="17497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2" name="Forma Livre: Forma 281">
              <a:extLst>
                <a:ext uri="{FF2B5EF4-FFF2-40B4-BE49-F238E27FC236}">
                  <a16:creationId xmlns:a16="http://schemas.microsoft.com/office/drawing/2014/main" id="{5802803C-6885-4084-85F4-92391C495916}"/>
                </a:ext>
              </a:extLst>
            </p:cNvPr>
            <p:cNvSpPr/>
            <p:nvPr/>
          </p:nvSpPr>
          <p:spPr>
            <a:xfrm>
              <a:off x="-347091" y="3739372"/>
              <a:ext cx="19050" cy="38100"/>
            </a:xfrm>
            <a:custGeom>
              <a:avLst/>
              <a:gdLst>
                <a:gd name="connsiteX0" fmla="*/ 13811 w 19050"/>
                <a:gd name="connsiteY0" fmla="*/ 33785 h 38100"/>
                <a:gd name="connsiteX1" fmla="*/ 7144 w 19050"/>
                <a:gd name="connsiteY1" fmla="*/ 27118 h 38100"/>
                <a:gd name="connsiteX2" fmla="*/ 7144 w 19050"/>
                <a:gd name="connsiteY2" fmla="*/ 13811 h 38100"/>
                <a:gd name="connsiteX3" fmla="*/ 13811 w 19050"/>
                <a:gd name="connsiteY3" fmla="*/ 7144 h 38100"/>
                <a:gd name="connsiteX4" fmla="*/ 20479 w 19050"/>
                <a:gd name="connsiteY4" fmla="*/ 13811 h 38100"/>
                <a:gd name="connsiteX5" fmla="*/ 20479 w 19050"/>
                <a:gd name="connsiteY5" fmla="*/ 27118 h 38100"/>
                <a:gd name="connsiteX6" fmla="*/ 13811 w 19050"/>
                <a:gd name="connsiteY6" fmla="*/ 3378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38100">
                  <a:moveTo>
                    <a:pt x="13811" y="33785"/>
                  </a:moveTo>
                  <a:cubicBezTo>
                    <a:pt x="10125" y="33785"/>
                    <a:pt x="7144" y="30794"/>
                    <a:pt x="7144" y="27118"/>
                  </a:cubicBezTo>
                  <a:lnTo>
                    <a:pt x="7144" y="13811"/>
                  </a:lnTo>
                  <a:cubicBezTo>
                    <a:pt x="7144" y="10125"/>
                    <a:pt x="10125" y="7144"/>
                    <a:pt x="13811" y="7144"/>
                  </a:cubicBezTo>
                  <a:cubicBezTo>
                    <a:pt x="17497" y="7144"/>
                    <a:pt x="20479" y="10135"/>
                    <a:pt x="20479" y="13811"/>
                  </a:cubicBezTo>
                  <a:lnTo>
                    <a:pt x="20479" y="27118"/>
                  </a:lnTo>
                  <a:cubicBezTo>
                    <a:pt x="20479" y="30804"/>
                    <a:pt x="17488" y="33785"/>
                    <a:pt x="13811" y="33785"/>
                  </a:cubicBezTo>
                  <a:close/>
                </a:path>
              </a:pathLst>
            </a:custGeom>
            <a:solidFill>
              <a:srgbClr val="B6B7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661" name="Imagem 660">
            <a:extLst>
              <a:ext uri="{FF2B5EF4-FFF2-40B4-BE49-F238E27FC236}">
                <a16:creationId xmlns:a16="http://schemas.microsoft.com/office/drawing/2014/main" id="{A054A87C-A027-4704-8D12-B81DB53E4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3" y="1383060"/>
            <a:ext cx="6561542" cy="522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9;p2">
            <a:extLst>
              <a:ext uri="{FF2B5EF4-FFF2-40B4-BE49-F238E27FC236}">
                <a16:creationId xmlns:a16="http://schemas.microsoft.com/office/drawing/2014/main" id="{9B2A6B7C-A05B-48AE-8C4E-4EBB0A33F2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rgbClr val="171643"/>
              </a:gs>
            </a:gsLst>
            <a:lin ang="18900044" scaled="0"/>
          </a:gradFill>
          <a:ln>
            <a:noFill/>
          </a:ln>
          <a:effectLst>
            <a:outerShdw blurRad="241300" dist="139700" dir="5400000" algn="t" rotWithShape="0">
              <a:schemeClr val="tx2">
                <a:lumMod val="50000"/>
                <a:alpha val="40000"/>
              </a:scheme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506F2F-9E65-48AC-BC81-2973F71252B5}"/>
              </a:ext>
            </a:extLst>
          </p:cNvPr>
          <p:cNvSpPr txBox="1"/>
          <p:nvPr/>
        </p:nvSpPr>
        <p:spPr>
          <a:xfrm>
            <a:off x="431893" y="789106"/>
            <a:ext cx="4577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B350D4-4B59-4279-B060-D94D66B70893}"/>
              </a:ext>
            </a:extLst>
          </p:cNvPr>
          <p:cNvSpPr txBox="1"/>
          <p:nvPr/>
        </p:nvSpPr>
        <p:spPr>
          <a:xfrm>
            <a:off x="406493" y="322381"/>
            <a:ext cx="9192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ACIONAMENTOS ROBBYSON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F4E0014-FDC5-4206-BAA0-E9B090777F4E}"/>
              </a:ext>
            </a:extLst>
          </p:cNvPr>
          <p:cNvGrpSpPr/>
          <p:nvPr/>
        </p:nvGrpSpPr>
        <p:grpSpPr>
          <a:xfrm flipH="1">
            <a:off x="12356323" y="-1"/>
            <a:ext cx="2763349" cy="6858001"/>
            <a:chOff x="0" y="571"/>
            <a:chExt cx="2380202" cy="5907118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F610B38-E599-4320-9F02-D6A48E3C3788}"/>
                </a:ext>
              </a:extLst>
            </p:cNvPr>
            <p:cNvSpPr/>
            <p:nvPr/>
          </p:nvSpPr>
          <p:spPr>
            <a:xfrm>
              <a:off x="0" y="1899380"/>
              <a:ext cx="463867" cy="463867"/>
            </a:xfrm>
            <a:custGeom>
              <a:avLst/>
              <a:gdLst>
                <a:gd name="connsiteX0" fmla="*/ 0 w 463867"/>
                <a:gd name="connsiteY0" fmla="*/ 0 h 463867"/>
                <a:gd name="connsiteX1" fmla="*/ 0 w 463867"/>
                <a:gd name="connsiteY1" fmla="*/ 463867 h 463867"/>
                <a:gd name="connsiteX2" fmla="*/ 463868 w 463867"/>
                <a:gd name="connsiteY2" fmla="*/ 463867 h 463867"/>
                <a:gd name="connsiteX3" fmla="*/ 0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0"/>
                  </a:moveTo>
                  <a:lnTo>
                    <a:pt x="0" y="463867"/>
                  </a:lnTo>
                  <a:lnTo>
                    <a:pt x="463868" y="46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C0140758-B82C-4849-9A0E-2FFB1B1A03DD}"/>
                </a:ext>
              </a:extLst>
            </p:cNvPr>
            <p:cNvSpPr/>
            <p:nvPr/>
          </p:nvSpPr>
          <p:spPr>
            <a:xfrm>
              <a:off x="717232" y="1182147"/>
              <a:ext cx="463867" cy="463867"/>
            </a:xfrm>
            <a:custGeom>
              <a:avLst/>
              <a:gdLst>
                <a:gd name="connsiteX0" fmla="*/ 463867 w 463867"/>
                <a:gd name="connsiteY0" fmla="*/ 463867 h 463867"/>
                <a:gd name="connsiteX1" fmla="*/ 463867 w 463867"/>
                <a:gd name="connsiteY1" fmla="*/ 0 h 463867"/>
                <a:gd name="connsiteX2" fmla="*/ 0 w 463867"/>
                <a:gd name="connsiteY2" fmla="*/ 0 h 463867"/>
                <a:gd name="connsiteX3" fmla="*/ 463867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7" y="463867"/>
                  </a:moveTo>
                  <a:lnTo>
                    <a:pt x="463867" y="0"/>
                  </a:lnTo>
                  <a:lnTo>
                    <a:pt x="0" y="0"/>
                  </a:lnTo>
                  <a:lnTo>
                    <a:pt x="463867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9D7A3446-AA0E-4128-9896-40FC7BF53472}"/>
                </a:ext>
              </a:extLst>
            </p:cNvPr>
            <p:cNvSpPr/>
            <p:nvPr/>
          </p:nvSpPr>
          <p:spPr>
            <a:xfrm>
              <a:off x="0" y="1182147"/>
              <a:ext cx="463867" cy="463867"/>
            </a:xfrm>
            <a:custGeom>
              <a:avLst/>
              <a:gdLst>
                <a:gd name="connsiteX0" fmla="*/ 463868 w 463867"/>
                <a:gd name="connsiteY0" fmla="*/ 0 h 463867"/>
                <a:gd name="connsiteX1" fmla="*/ 0 w 463867"/>
                <a:gd name="connsiteY1" fmla="*/ 0 h 463867"/>
                <a:gd name="connsiteX2" fmla="*/ 0 w 463867"/>
                <a:gd name="connsiteY2" fmla="*/ 463867 h 463867"/>
                <a:gd name="connsiteX3" fmla="*/ 463868 w 463867"/>
                <a:gd name="connsiteY3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463868" y="0"/>
                  </a:moveTo>
                  <a:lnTo>
                    <a:pt x="0" y="0"/>
                  </a:lnTo>
                  <a:lnTo>
                    <a:pt x="0" y="463867"/>
                  </a:lnTo>
                  <a:lnTo>
                    <a:pt x="463868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86803443-6D6E-4AEF-AA84-07FF38EB9A35}"/>
                </a:ext>
              </a:extLst>
            </p:cNvPr>
            <p:cNvSpPr/>
            <p:nvPr/>
          </p:nvSpPr>
          <p:spPr>
            <a:xfrm>
              <a:off x="717232" y="1899380"/>
              <a:ext cx="463867" cy="463867"/>
            </a:xfrm>
            <a:custGeom>
              <a:avLst/>
              <a:gdLst>
                <a:gd name="connsiteX0" fmla="*/ 0 w 463867"/>
                <a:gd name="connsiteY0" fmla="*/ 463867 h 463867"/>
                <a:gd name="connsiteX1" fmla="*/ 463867 w 463867"/>
                <a:gd name="connsiteY1" fmla="*/ 463867 h 463867"/>
                <a:gd name="connsiteX2" fmla="*/ 463867 w 463867"/>
                <a:gd name="connsiteY2" fmla="*/ 0 h 463867"/>
                <a:gd name="connsiteX3" fmla="*/ 0 w 463867"/>
                <a:gd name="connsiteY3" fmla="*/ 463867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867" h="463867">
                  <a:moveTo>
                    <a:pt x="0" y="463867"/>
                  </a:moveTo>
                  <a:lnTo>
                    <a:pt x="463867" y="463867"/>
                  </a:lnTo>
                  <a:lnTo>
                    <a:pt x="463867" y="0"/>
                  </a:lnTo>
                  <a:lnTo>
                    <a:pt x="0" y="463867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1683EC7-A0B8-4A5E-8B05-2715659C63E4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0 w 1181100"/>
                <a:gd name="connsiteY0" fmla="*/ 1181100 h 1181100"/>
                <a:gd name="connsiteX1" fmla="*/ 1181100 w 1181100"/>
                <a:gd name="connsiteY1" fmla="*/ 118110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0" y="1181100"/>
                  </a:moveTo>
                  <a:lnTo>
                    <a:pt x="1181100" y="1181100"/>
                  </a:lnTo>
                  <a:lnTo>
                    <a:pt x="0" y="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480D1B8-FBE5-42D0-86E6-D1D7517CC9BF}"/>
                </a:ext>
              </a:extLst>
            </p:cNvPr>
            <p:cNvSpPr/>
            <p:nvPr/>
          </p:nvSpPr>
          <p:spPr>
            <a:xfrm>
              <a:off x="0" y="4725447"/>
              <a:ext cx="1181100" cy="1181100"/>
            </a:xfrm>
            <a:custGeom>
              <a:avLst/>
              <a:gdLst>
                <a:gd name="connsiteX0" fmla="*/ 1181100 w 1181100"/>
                <a:gd name="connsiteY0" fmla="*/ 0 h 1181100"/>
                <a:gd name="connsiteX1" fmla="*/ 0 w 1181100"/>
                <a:gd name="connsiteY1" fmla="*/ 0 h 1181100"/>
                <a:gd name="connsiteX2" fmla="*/ 1181100 w 1181100"/>
                <a:gd name="connsiteY2" fmla="*/ 1181100 h 1181100"/>
                <a:gd name="connsiteX3" fmla="*/ 1181100 w 1181100"/>
                <a:gd name="connsiteY3" fmla="*/ 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100">
                  <a:moveTo>
                    <a:pt x="1181100" y="0"/>
                  </a:moveTo>
                  <a:lnTo>
                    <a:pt x="0" y="0"/>
                  </a:lnTo>
                  <a:lnTo>
                    <a:pt x="1181100" y="1181100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0F9ED185-6A5D-4A0C-9EBF-6F2D63F6B266}"/>
                </a:ext>
              </a:extLst>
            </p:cNvPr>
            <p:cNvSpPr/>
            <p:nvPr/>
          </p:nvSpPr>
          <p:spPr>
            <a:xfrm>
              <a:off x="0" y="3544347"/>
              <a:ext cx="1181100" cy="1181100"/>
            </a:xfrm>
            <a:custGeom>
              <a:avLst/>
              <a:gdLst>
                <a:gd name="connsiteX0" fmla="*/ 0 w 1181100"/>
                <a:gd name="connsiteY0" fmla="*/ 590550 h 1181100"/>
                <a:gd name="connsiteX1" fmla="*/ 590550 w 1181100"/>
                <a:gd name="connsiteY1" fmla="*/ 1181100 h 1181100"/>
                <a:gd name="connsiteX2" fmla="*/ 1181100 w 1181100"/>
                <a:gd name="connsiteY2" fmla="*/ 590550 h 1181100"/>
                <a:gd name="connsiteX3" fmla="*/ 590550 w 1181100"/>
                <a:gd name="connsiteY3" fmla="*/ 0 h 1181100"/>
                <a:gd name="connsiteX4" fmla="*/ 0 w 1181100"/>
                <a:gd name="connsiteY4" fmla="*/ 590550 h 1181100"/>
                <a:gd name="connsiteX5" fmla="*/ 1047464 w 1181100"/>
                <a:gd name="connsiteY5" fmla="*/ 590550 h 1181100"/>
                <a:gd name="connsiteX6" fmla="*/ 590550 w 1181100"/>
                <a:gd name="connsiteY6" fmla="*/ 1047560 h 1181100"/>
                <a:gd name="connsiteX7" fmla="*/ 133541 w 1181100"/>
                <a:gd name="connsiteY7" fmla="*/ 590550 h 1181100"/>
                <a:gd name="connsiteX8" fmla="*/ 590550 w 1181100"/>
                <a:gd name="connsiteY8" fmla="*/ 133636 h 1181100"/>
                <a:gd name="connsiteX9" fmla="*/ 1047464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0" y="590550"/>
                  </a:move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moveTo>
                    <a:pt x="1047464" y="590550"/>
                  </a:moveTo>
                  <a:cubicBezTo>
                    <a:pt x="1047464" y="842963"/>
                    <a:pt x="842867" y="1047560"/>
                    <a:pt x="590550" y="1047560"/>
                  </a:cubicBezTo>
                  <a:cubicBezTo>
                    <a:pt x="338233" y="1047560"/>
                    <a:pt x="133541" y="842963"/>
                    <a:pt x="133541" y="590550"/>
                  </a:cubicBezTo>
                  <a:cubicBezTo>
                    <a:pt x="133541" y="338138"/>
                    <a:pt x="338138" y="133636"/>
                    <a:pt x="590550" y="133636"/>
                  </a:cubicBezTo>
                  <a:cubicBezTo>
                    <a:pt x="842963" y="133636"/>
                    <a:pt x="1047464" y="338233"/>
                    <a:pt x="1047464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B16D43C2-9574-4F7D-AEDD-026F06A8A7CC}"/>
                </a:ext>
              </a:extLst>
            </p:cNvPr>
            <p:cNvSpPr/>
            <p:nvPr/>
          </p:nvSpPr>
          <p:spPr>
            <a:xfrm>
              <a:off x="1197959" y="4725447"/>
              <a:ext cx="1182243" cy="1182242"/>
            </a:xfrm>
            <a:custGeom>
              <a:avLst/>
              <a:gdLst>
                <a:gd name="connsiteX0" fmla="*/ 0 w 1182243"/>
                <a:gd name="connsiteY0" fmla="*/ 591122 h 1182242"/>
                <a:gd name="connsiteX1" fmla="*/ 591122 w 1182243"/>
                <a:gd name="connsiteY1" fmla="*/ 1182243 h 1182242"/>
                <a:gd name="connsiteX2" fmla="*/ 1182243 w 1182243"/>
                <a:gd name="connsiteY2" fmla="*/ 591122 h 1182242"/>
                <a:gd name="connsiteX3" fmla="*/ 591122 w 1182243"/>
                <a:gd name="connsiteY3" fmla="*/ 0 h 1182242"/>
                <a:gd name="connsiteX4" fmla="*/ 0 w 1182243"/>
                <a:gd name="connsiteY4" fmla="*/ 591122 h 1182242"/>
                <a:gd name="connsiteX5" fmla="*/ 1064800 w 1182243"/>
                <a:gd name="connsiteY5" fmla="*/ 591122 h 1182242"/>
                <a:gd name="connsiteX6" fmla="*/ 591122 w 1182243"/>
                <a:gd name="connsiteY6" fmla="*/ 1064800 h 1182242"/>
                <a:gd name="connsiteX7" fmla="*/ 117443 w 1182243"/>
                <a:gd name="connsiteY7" fmla="*/ 591122 h 1182242"/>
                <a:gd name="connsiteX8" fmla="*/ 591122 w 1182243"/>
                <a:gd name="connsiteY8" fmla="*/ 117443 h 1182242"/>
                <a:gd name="connsiteX9" fmla="*/ 1064800 w 1182243"/>
                <a:gd name="connsiteY9" fmla="*/ 591122 h 118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243" h="1182242">
                  <a:moveTo>
                    <a:pt x="0" y="591122"/>
                  </a:moveTo>
                  <a:cubicBezTo>
                    <a:pt x="0" y="917543"/>
                    <a:pt x="264605" y="1182243"/>
                    <a:pt x="591122" y="1182243"/>
                  </a:cubicBezTo>
                  <a:cubicBezTo>
                    <a:pt x="917639" y="1182243"/>
                    <a:pt x="1182243" y="917639"/>
                    <a:pt x="1182243" y="591122"/>
                  </a:cubicBezTo>
                  <a:cubicBezTo>
                    <a:pt x="1182243" y="264605"/>
                    <a:pt x="917639" y="0"/>
                    <a:pt x="591122" y="0"/>
                  </a:cubicBezTo>
                  <a:cubicBezTo>
                    <a:pt x="264605" y="0"/>
                    <a:pt x="0" y="264605"/>
                    <a:pt x="0" y="591122"/>
                  </a:cubicBezTo>
                  <a:moveTo>
                    <a:pt x="1064800" y="591122"/>
                  </a:moveTo>
                  <a:cubicBezTo>
                    <a:pt x="1064800" y="852774"/>
                    <a:pt x="852678" y="1064800"/>
                    <a:pt x="591122" y="1064800"/>
                  </a:cubicBezTo>
                  <a:cubicBezTo>
                    <a:pt x="329565" y="1064800"/>
                    <a:pt x="117443" y="852678"/>
                    <a:pt x="117443" y="591122"/>
                  </a:cubicBezTo>
                  <a:cubicBezTo>
                    <a:pt x="117443" y="329565"/>
                    <a:pt x="329565" y="117443"/>
                    <a:pt x="591122" y="117443"/>
                  </a:cubicBezTo>
                  <a:cubicBezTo>
                    <a:pt x="852678" y="117443"/>
                    <a:pt x="1064800" y="329565"/>
                    <a:pt x="1064800" y="591122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495B632-AEFB-419C-8512-BC2FD517BDBA}"/>
                </a:ext>
              </a:extLst>
            </p:cNvPr>
            <p:cNvSpPr/>
            <p:nvPr/>
          </p:nvSpPr>
          <p:spPr>
            <a:xfrm>
              <a:off x="1508569" y="5036057"/>
              <a:ext cx="560927" cy="561022"/>
            </a:xfrm>
            <a:custGeom>
              <a:avLst/>
              <a:gdLst>
                <a:gd name="connsiteX0" fmla="*/ 280416 w 560927"/>
                <a:gd name="connsiteY0" fmla="*/ 0 h 561022"/>
                <a:gd name="connsiteX1" fmla="*/ 560927 w 560927"/>
                <a:gd name="connsiteY1" fmla="*/ 280511 h 561022"/>
                <a:gd name="connsiteX2" fmla="*/ 280416 w 560927"/>
                <a:gd name="connsiteY2" fmla="*/ 561023 h 561022"/>
                <a:gd name="connsiteX3" fmla="*/ 0 w 560927"/>
                <a:gd name="connsiteY3" fmla="*/ 280511 h 561022"/>
                <a:gd name="connsiteX4" fmla="*/ 280416 w 560927"/>
                <a:gd name="connsiteY4" fmla="*/ 0 h 5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27" h="561022">
                  <a:moveTo>
                    <a:pt x="280416" y="0"/>
                  </a:moveTo>
                  <a:cubicBezTo>
                    <a:pt x="435292" y="0"/>
                    <a:pt x="560927" y="125540"/>
                    <a:pt x="560927" y="280511"/>
                  </a:cubicBezTo>
                  <a:cubicBezTo>
                    <a:pt x="560927" y="435483"/>
                    <a:pt x="435388" y="561023"/>
                    <a:pt x="280416" y="561023"/>
                  </a:cubicBezTo>
                  <a:cubicBezTo>
                    <a:pt x="125539" y="561023"/>
                    <a:pt x="0" y="435483"/>
                    <a:pt x="0" y="280511"/>
                  </a:cubicBezTo>
                  <a:cubicBezTo>
                    <a:pt x="0" y="125540"/>
                    <a:pt x="125539" y="0"/>
                    <a:pt x="280416" y="0"/>
                  </a:cubicBezTo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BDFC768-800F-4611-A546-0340532ECC5D}"/>
                </a:ext>
              </a:extLst>
            </p:cNvPr>
            <p:cNvSpPr/>
            <p:nvPr/>
          </p:nvSpPr>
          <p:spPr>
            <a:xfrm>
              <a:off x="0" y="571"/>
              <a:ext cx="1181100" cy="1181099"/>
            </a:xfrm>
            <a:custGeom>
              <a:avLst/>
              <a:gdLst>
                <a:gd name="connsiteX0" fmla="*/ 1181100 w 1181100"/>
                <a:gd name="connsiteY0" fmla="*/ 1181100 h 1181099"/>
                <a:gd name="connsiteX1" fmla="*/ 1181100 w 1181100"/>
                <a:gd name="connsiteY1" fmla="*/ 0 h 1181099"/>
                <a:gd name="connsiteX2" fmla="*/ 0 w 1181100"/>
                <a:gd name="connsiteY2" fmla="*/ 0 h 1181099"/>
                <a:gd name="connsiteX3" fmla="*/ 0 w 1181100"/>
                <a:gd name="connsiteY3" fmla="*/ 1181100 h 1181099"/>
                <a:gd name="connsiteX4" fmla="*/ 1181100 w 1181100"/>
                <a:gd name="connsiteY4" fmla="*/ 1181100 h 1181099"/>
                <a:gd name="connsiteX5" fmla="*/ 953262 w 1181100"/>
                <a:gd name="connsiteY5" fmla="*/ 590550 h 1181099"/>
                <a:gd name="connsiteX6" fmla="*/ 590550 w 1181100"/>
                <a:gd name="connsiteY6" fmla="*/ 953262 h 1181099"/>
                <a:gd name="connsiteX7" fmla="*/ 227838 w 1181100"/>
                <a:gd name="connsiteY7" fmla="*/ 590550 h 1181099"/>
                <a:gd name="connsiteX8" fmla="*/ 590550 w 1181100"/>
                <a:gd name="connsiteY8" fmla="*/ 227838 h 1181099"/>
                <a:gd name="connsiteX9" fmla="*/ 953262 w 1181100"/>
                <a:gd name="connsiteY9" fmla="*/ 59055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099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953262" y="590550"/>
                  </a:moveTo>
                  <a:cubicBezTo>
                    <a:pt x="953262" y="790861"/>
                    <a:pt x="790861" y="953262"/>
                    <a:pt x="590550" y="953262"/>
                  </a:cubicBezTo>
                  <a:cubicBezTo>
                    <a:pt x="390239" y="953262"/>
                    <a:pt x="227838" y="790861"/>
                    <a:pt x="227838" y="590550"/>
                  </a:cubicBezTo>
                  <a:cubicBezTo>
                    <a:pt x="227838" y="390239"/>
                    <a:pt x="390239" y="227838"/>
                    <a:pt x="590550" y="227838"/>
                  </a:cubicBezTo>
                  <a:cubicBezTo>
                    <a:pt x="790861" y="227838"/>
                    <a:pt x="953262" y="390239"/>
                    <a:pt x="953262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ED2538A-5FBB-4ED2-968F-9D46C99A1DEE}"/>
                </a:ext>
              </a:extLst>
            </p:cNvPr>
            <p:cNvSpPr/>
            <p:nvPr/>
          </p:nvSpPr>
          <p:spPr>
            <a:xfrm>
              <a:off x="1181100" y="1182147"/>
              <a:ext cx="1181100" cy="1181100"/>
            </a:xfrm>
            <a:custGeom>
              <a:avLst/>
              <a:gdLst>
                <a:gd name="connsiteX0" fmla="*/ 1181100 w 1181100"/>
                <a:gd name="connsiteY0" fmla="*/ 1181100 h 1181100"/>
                <a:gd name="connsiteX1" fmla="*/ 1181100 w 1181100"/>
                <a:gd name="connsiteY1" fmla="*/ 0 h 1181100"/>
                <a:gd name="connsiteX2" fmla="*/ 0 w 1181100"/>
                <a:gd name="connsiteY2" fmla="*/ 0 h 1181100"/>
                <a:gd name="connsiteX3" fmla="*/ 0 w 1181100"/>
                <a:gd name="connsiteY3" fmla="*/ 1181100 h 1181100"/>
                <a:gd name="connsiteX4" fmla="*/ 1181100 w 1181100"/>
                <a:gd name="connsiteY4" fmla="*/ 1181100 h 1181100"/>
                <a:gd name="connsiteX5" fmla="*/ 1181100 w 1181100"/>
                <a:gd name="connsiteY5" fmla="*/ 590550 h 1181100"/>
                <a:gd name="connsiteX6" fmla="*/ 590550 w 1181100"/>
                <a:gd name="connsiteY6" fmla="*/ 1181100 h 1181100"/>
                <a:gd name="connsiteX7" fmla="*/ 0 w 1181100"/>
                <a:gd name="connsiteY7" fmla="*/ 590550 h 1181100"/>
                <a:gd name="connsiteX8" fmla="*/ 590550 w 1181100"/>
                <a:gd name="connsiteY8" fmla="*/ 0 h 1181100"/>
                <a:gd name="connsiteX9" fmla="*/ 1181100 w 1181100"/>
                <a:gd name="connsiteY9" fmla="*/ 59055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100" h="1181100">
                  <a:moveTo>
                    <a:pt x="1181100" y="1181100"/>
                  </a:moveTo>
                  <a:lnTo>
                    <a:pt x="1181100" y="0"/>
                  </a:lnTo>
                  <a:cubicBezTo>
                    <a:pt x="1181100" y="0"/>
                    <a:pt x="0" y="0"/>
                    <a:pt x="0" y="0"/>
                  </a:cubicBez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lose/>
                  <a:moveTo>
                    <a:pt x="1181100" y="590550"/>
                  </a:moveTo>
                  <a:cubicBezTo>
                    <a:pt x="1181100" y="916686"/>
                    <a:pt x="916686" y="1181100"/>
                    <a:pt x="590550" y="1181100"/>
                  </a:cubicBezTo>
                  <a:cubicBezTo>
                    <a:pt x="264414" y="1181100"/>
                    <a:pt x="0" y="916686"/>
                    <a:pt x="0" y="590550"/>
                  </a:cubicBezTo>
                  <a:cubicBezTo>
                    <a:pt x="0" y="264414"/>
                    <a:pt x="264414" y="0"/>
                    <a:pt x="590550" y="0"/>
                  </a:cubicBezTo>
                  <a:cubicBezTo>
                    <a:pt x="916686" y="0"/>
                    <a:pt x="1181100" y="264414"/>
                    <a:pt x="1181100" y="59055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321FC810-8B1C-49CA-9022-E649ABDAA975}"/>
                </a:ext>
              </a:extLst>
            </p:cNvPr>
            <p:cNvSpPr/>
            <p:nvPr/>
          </p:nvSpPr>
          <p:spPr>
            <a:xfrm>
              <a:off x="0" y="2363247"/>
              <a:ext cx="1181100" cy="1181099"/>
            </a:xfrm>
            <a:custGeom>
              <a:avLst/>
              <a:gdLst>
                <a:gd name="connsiteX0" fmla="*/ 0 w 1181100"/>
                <a:gd name="connsiteY0" fmla="*/ 1181100 h 1181099"/>
                <a:gd name="connsiteX1" fmla="*/ 1181100 w 1181100"/>
                <a:gd name="connsiteY1" fmla="*/ 1181100 h 1181099"/>
                <a:gd name="connsiteX2" fmla="*/ 1181100 w 1181100"/>
                <a:gd name="connsiteY2" fmla="*/ 0 h 1181099"/>
                <a:gd name="connsiteX3" fmla="*/ 0 w 1181100"/>
                <a:gd name="connsiteY3" fmla="*/ 118110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100" h="1181099">
                  <a:moveTo>
                    <a:pt x="0" y="1181100"/>
                  </a:moveTo>
                  <a:lnTo>
                    <a:pt x="1181100" y="1181100"/>
                  </a:lnTo>
                  <a:cubicBezTo>
                    <a:pt x="1181100" y="1181100"/>
                    <a:pt x="1181100" y="0"/>
                    <a:pt x="1181100" y="0"/>
                  </a:cubicBezTo>
                  <a:cubicBezTo>
                    <a:pt x="528828" y="0"/>
                    <a:pt x="0" y="528828"/>
                    <a:pt x="0" y="1181100"/>
                  </a:cubicBezTo>
                  <a:close/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1C13C9F-359A-4C02-BD9A-B90DE7D0683C}"/>
                </a:ext>
              </a:extLst>
            </p:cNvPr>
            <p:cNvSpPr/>
            <p:nvPr/>
          </p:nvSpPr>
          <p:spPr>
            <a:xfrm>
              <a:off x="1183576" y="2363247"/>
              <a:ext cx="1181099" cy="1181099"/>
            </a:xfrm>
            <a:custGeom>
              <a:avLst/>
              <a:gdLst>
                <a:gd name="connsiteX0" fmla="*/ 0 w 1181099"/>
                <a:gd name="connsiteY0" fmla="*/ 0 h 1181099"/>
                <a:gd name="connsiteX1" fmla="*/ 0 w 1181099"/>
                <a:gd name="connsiteY1" fmla="*/ 1181100 h 1181099"/>
                <a:gd name="connsiteX2" fmla="*/ 1181100 w 1181099"/>
                <a:gd name="connsiteY2" fmla="*/ 1181100 h 1181099"/>
                <a:gd name="connsiteX3" fmla="*/ 0 w 1181099"/>
                <a:gd name="connsiteY3" fmla="*/ 0 h 118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1099" h="1181099">
                  <a:moveTo>
                    <a:pt x="0" y="0"/>
                  </a:moveTo>
                  <a:lnTo>
                    <a:pt x="0" y="1181100"/>
                  </a:lnTo>
                  <a:cubicBezTo>
                    <a:pt x="0" y="1181100"/>
                    <a:pt x="1181100" y="1181100"/>
                    <a:pt x="1181100" y="1181100"/>
                  </a:cubicBezTo>
                  <a:cubicBezTo>
                    <a:pt x="1181100" y="528828"/>
                    <a:pt x="652272" y="0"/>
                    <a:pt x="0" y="0"/>
                  </a:cubicBezTo>
                  <a:close/>
                </a:path>
              </a:pathLst>
            </a:custGeom>
            <a:solidFill>
              <a:srgbClr val="00BAE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0ACFD2B-9E34-410F-AC7E-56E3D9D7EA15}"/>
                </a:ext>
              </a:extLst>
            </p:cNvPr>
            <p:cNvSpPr/>
            <p:nvPr/>
          </p:nvSpPr>
          <p:spPr>
            <a:xfrm>
              <a:off x="1181100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B90791-8530-4E8F-9065-5CFC15605936}"/>
                </a:ext>
              </a:extLst>
            </p:cNvPr>
            <p:cNvSpPr/>
            <p:nvPr/>
          </p:nvSpPr>
          <p:spPr>
            <a:xfrm>
              <a:off x="1293590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429C5CC-2773-44A8-970F-38986EDDC86D}"/>
                </a:ext>
              </a:extLst>
            </p:cNvPr>
            <p:cNvSpPr/>
            <p:nvPr/>
          </p:nvSpPr>
          <p:spPr>
            <a:xfrm>
              <a:off x="1405985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CF11B48-6D08-4B97-9E2D-7CF2BA44FD3E}"/>
                </a:ext>
              </a:extLst>
            </p:cNvPr>
            <p:cNvSpPr/>
            <p:nvPr/>
          </p:nvSpPr>
          <p:spPr>
            <a:xfrm>
              <a:off x="151847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F62B76-EB08-488B-ADE8-FF63DAC05D98}"/>
                </a:ext>
              </a:extLst>
            </p:cNvPr>
            <p:cNvSpPr/>
            <p:nvPr/>
          </p:nvSpPr>
          <p:spPr>
            <a:xfrm>
              <a:off x="163096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6836E3FA-FB33-4EDF-81B3-6A5FBE589592}"/>
                </a:ext>
              </a:extLst>
            </p:cNvPr>
            <p:cNvSpPr/>
            <p:nvPr/>
          </p:nvSpPr>
          <p:spPr>
            <a:xfrm>
              <a:off x="1743455" y="4676870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7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E99072-4373-4614-B7AA-B2E760FF6000}"/>
                </a:ext>
              </a:extLst>
            </p:cNvPr>
            <p:cNvSpPr/>
            <p:nvPr/>
          </p:nvSpPr>
          <p:spPr>
            <a:xfrm>
              <a:off x="185594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2C69D46-5644-47E4-82FD-CD5EC4232431}"/>
                </a:ext>
              </a:extLst>
            </p:cNvPr>
            <p:cNvSpPr/>
            <p:nvPr/>
          </p:nvSpPr>
          <p:spPr>
            <a:xfrm>
              <a:off x="1968436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A6D9D9-5EBF-48C2-B151-FBCDC1F4D33D}"/>
                </a:ext>
              </a:extLst>
            </p:cNvPr>
            <p:cNvSpPr/>
            <p:nvPr/>
          </p:nvSpPr>
          <p:spPr>
            <a:xfrm>
              <a:off x="208083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E7CBEB8-FDDB-4C00-BCF7-6BCD51CD875D}"/>
                </a:ext>
              </a:extLst>
            </p:cNvPr>
            <p:cNvSpPr/>
            <p:nvPr/>
          </p:nvSpPr>
          <p:spPr>
            <a:xfrm>
              <a:off x="2193321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28FA6AA-2355-4000-9867-E1E7FAE43827}"/>
                </a:ext>
              </a:extLst>
            </p:cNvPr>
            <p:cNvSpPr/>
            <p:nvPr/>
          </p:nvSpPr>
          <p:spPr>
            <a:xfrm>
              <a:off x="2305812" y="4676870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7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7"/>
                    <a:pt x="24003" y="48577"/>
                  </a:cubicBezTo>
                  <a:cubicBezTo>
                    <a:pt x="10763" y="48577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F3EF97-04CD-4E69-9CE7-4052546F7EF2}"/>
                </a:ext>
              </a:extLst>
            </p:cNvPr>
            <p:cNvSpPr/>
            <p:nvPr/>
          </p:nvSpPr>
          <p:spPr>
            <a:xfrm>
              <a:off x="1181100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3F1E746B-F0EB-47F4-85AA-FAF2FFD33E13}"/>
                </a:ext>
              </a:extLst>
            </p:cNvPr>
            <p:cNvSpPr/>
            <p:nvPr/>
          </p:nvSpPr>
          <p:spPr>
            <a:xfrm>
              <a:off x="1293590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E1D9B856-8DDD-4B62-AF9A-F1F2529A654B}"/>
                </a:ext>
              </a:extLst>
            </p:cNvPr>
            <p:cNvSpPr/>
            <p:nvPr/>
          </p:nvSpPr>
          <p:spPr>
            <a:xfrm>
              <a:off x="1405985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B0A096B-0717-4200-AF39-2E5B6510AE80}"/>
                </a:ext>
              </a:extLst>
            </p:cNvPr>
            <p:cNvSpPr/>
            <p:nvPr/>
          </p:nvSpPr>
          <p:spPr>
            <a:xfrm>
              <a:off x="151847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93B638D-9471-4A94-A25B-C1EC2E4DF2A2}"/>
                </a:ext>
              </a:extLst>
            </p:cNvPr>
            <p:cNvSpPr/>
            <p:nvPr/>
          </p:nvSpPr>
          <p:spPr>
            <a:xfrm>
              <a:off x="163096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0CB9BD34-C056-4424-A9EC-1BEC27E54D49}"/>
                </a:ext>
              </a:extLst>
            </p:cNvPr>
            <p:cNvSpPr/>
            <p:nvPr/>
          </p:nvSpPr>
          <p:spPr>
            <a:xfrm>
              <a:off x="1743455" y="457380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69AE80E3-021E-4DC9-82E0-EF1BA217AA42}"/>
                </a:ext>
              </a:extLst>
            </p:cNvPr>
            <p:cNvSpPr/>
            <p:nvPr/>
          </p:nvSpPr>
          <p:spPr>
            <a:xfrm>
              <a:off x="185594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DB1F45BD-6154-4FF2-A461-2F676560D478}"/>
                </a:ext>
              </a:extLst>
            </p:cNvPr>
            <p:cNvSpPr/>
            <p:nvPr/>
          </p:nvSpPr>
          <p:spPr>
            <a:xfrm>
              <a:off x="1968436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F1A34A1-33AB-40A3-A992-1895B6677BCF}"/>
                </a:ext>
              </a:extLst>
            </p:cNvPr>
            <p:cNvSpPr/>
            <p:nvPr/>
          </p:nvSpPr>
          <p:spPr>
            <a:xfrm>
              <a:off x="208083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1C63140-A8F1-4DC3-BF31-30D71196921D}"/>
                </a:ext>
              </a:extLst>
            </p:cNvPr>
            <p:cNvSpPr/>
            <p:nvPr/>
          </p:nvSpPr>
          <p:spPr>
            <a:xfrm>
              <a:off x="2193321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29825AB4-75CC-472B-97BF-2EF5AB681752}"/>
                </a:ext>
              </a:extLst>
            </p:cNvPr>
            <p:cNvSpPr/>
            <p:nvPr/>
          </p:nvSpPr>
          <p:spPr>
            <a:xfrm>
              <a:off x="2305812" y="457380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6CDFC8-3A81-4552-A6E4-547B40A7D5B1}"/>
                </a:ext>
              </a:extLst>
            </p:cNvPr>
            <p:cNvSpPr/>
            <p:nvPr/>
          </p:nvSpPr>
          <p:spPr>
            <a:xfrm>
              <a:off x="1181100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840480AE-0986-4D03-B98F-EDB4F6EB2141}"/>
                </a:ext>
              </a:extLst>
            </p:cNvPr>
            <p:cNvSpPr/>
            <p:nvPr/>
          </p:nvSpPr>
          <p:spPr>
            <a:xfrm>
              <a:off x="1293590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FC2817DA-485F-4E00-A540-ACD5EB82554C}"/>
                </a:ext>
              </a:extLst>
            </p:cNvPr>
            <p:cNvSpPr/>
            <p:nvPr/>
          </p:nvSpPr>
          <p:spPr>
            <a:xfrm>
              <a:off x="1405985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E6E63FDE-628C-49B0-8EA3-6794D6C80C10}"/>
                </a:ext>
              </a:extLst>
            </p:cNvPr>
            <p:cNvSpPr/>
            <p:nvPr/>
          </p:nvSpPr>
          <p:spPr>
            <a:xfrm>
              <a:off x="151847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EBC8757-A902-40EE-B406-1F7F537B64B3}"/>
                </a:ext>
              </a:extLst>
            </p:cNvPr>
            <p:cNvSpPr/>
            <p:nvPr/>
          </p:nvSpPr>
          <p:spPr>
            <a:xfrm>
              <a:off x="163096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ACCAF55-9E63-467F-87D9-7D3676ADE3E2}"/>
                </a:ext>
              </a:extLst>
            </p:cNvPr>
            <p:cNvSpPr/>
            <p:nvPr/>
          </p:nvSpPr>
          <p:spPr>
            <a:xfrm>
              <a:off x="1743455" y="4470844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388AE65-AA31-43C8-A2C2-EFDB419D158D}"/>
                </a:ext>
              </a:extLst>
            </p:cNvPr>
            <p:cNvSpPr/>
            <p:nvPr/>
          </p:nvSpPr>
          <p:spPr>
            <a:xfrm>
              <a:off x="185594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ECEAED0-B2A9-4C92-8DDF-B98AC6DFE0F8}"/>
                </a:ext>
              </a:extLst>
            </p:cNvPr>
            <p:cNvSpPr/>
            <p:nvPr/>
          </p:nvSpPr>
          <p:spPr>
            <a:xfrm>
              <a:off x="1968436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FB73805B-B8D1-4384-AF37-3EA765A40A35}"/>
                </a:ext>
              </a:extLst>
            </p:cNvPr>
            <p:cNvSpPr/>
            <p:nvPr/>
          </p:nvSpPr>
          <p:spPr>
            <a:xfrm>
              <a:off x="208083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98AA3CC-647D-4073-8B62-D9D07851EBDE}"/>
                </a:ext>
              </a:extLst>
            </p:cNvPr>
            <p:cNvSpPr/>
            <p:nvPr/>
          </p:nvSpPr>
          <p:spPr>
            <a:xfrm>
              <a:off x="2193321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6164AB7-9FBF-45D7-94D7-87536B7B47B7}"/>
                </a:ext>
              </a:extLst>
            </p:cNvPr>
            <p:cNvSpPr/>
            <p:nvPr/>
          </p:nvSpPr>
          <p:spPr>
            <a:xfrm>
              <a:off x="2305812" y="4470844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1748886-CEEA-429F-B4CE-31993A02B44E}"/>
                </a:ext>
              </a:extLst>
            </p:cNvPr>
            <p:cNvSpPr/>
            <p:nvPr/>
          </p:nvSpPr>
          <p:spPr>
            <a:xfrm>
              <a:off x="1181100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9F7CAB6-9243-4C1B-9D78-D51DCDE2A4FF}"/>
                </a:ext>
              </a:extLst>
            </p:cNvPr>
            <p:cNvSpPr/>
            <p:nvPr/>
          </p:nvSpPr>
          <p:spPr>
            <a:xfrm>
              <a:off x="1293590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D710A4E3-F80A-4442-BCCD-430440C13DE8}"/>
                </a:ext>
              </a:extLst>
            </p:cNvPr>
            <p:cNvSpPr/>
            <p:nvPr/>
          </p:nvSpPr>
          <p:spPr>
            <a:xfrm>
              <a:off x="1405985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5B822CD-524B-4116-B04E-4AA164490862}"/>
                </a:ext>
              </a:extLst>
            </p:cNvPr>
            <p:cNvSpPr/>
            <p:nvPr/>
          </p:nvSpPr>
          <p:spPr>
            <a:xfrm>
              <a:off x="151847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2C4B93-71DB-4C0D-AAE1-52BF01E16FD5}"/>
                </a:ext>
              </a:extLst>
            </p:cNvPr>
            <p:cNvSpPr/>
            <p:nvPr/>
          </p:nvSpPr>
          <p:spPr>
            <a:xfrm>
              <a:off x="163096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BB3E9B9C-3445-4FC8-BB2C-E64F23CA6D25}"/>
                </a:ext>
              </a:extLst>
            </p:cNvPr>
            <p:cNvSpPr/>
            <p:nvPr/>
          </p:nvSpPr>
          <p:spPr>
            <a:xfrm>
              <a:off x="1743455" y="4367879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3A00C25-7617-479B-BA78-075DD3EAB2B4}"/>
                </a:ext>
              </a:extLst>
            </p:cNvPr>
            <p:cNvSpPr/>
            <p:nvPr/>
          </p:nvSpPr>
          <p:spPr>
            <a:xfrm>
              <a:off x="185594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9B3739E-F524-4C38-A690-030DC68102DA}"/>
                </a:ext>
              </a:extLst>
            </p:cNvPr>
            <p:cNvSpPr/>
            <p:nvPr/>
          </p:nvSpPr>
          <p:spPr>
            <a:xfrm>
              <a:off x="1968436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90301888-0D43-4F47-972B-0F9994CB5729}"/>
                </a:ext>
              </a:extLst>
            </p:cNvPr>
            <p:cNvSpPr/>
            <p:nvPr/>
          </p:nvSpPr>
          <p:spPr>
            <a:xfrm>
              <a:off x="208083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CC33E4F-0787-47D8-9207-DB67AEE47DDB}"/>
                </a:ext>
              </a:extLst>
            </p:cNvPr>
            <p:cNvSpPr/>
            <p:nvPr/>
          </p:nvSpPr>
          <p:spPr>
            <a:xfrm>
              <a:off x="2193321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86E186C-843B-47CC-9607-3B6C4EF9FEC4}"/>
                </a:ext>
              </a:extLst>
            </p:cNvPr>
            <p:cNvSpPr/>
            <p:nvPr/>
          </p:nvSpPr>
          <p:spPr>
            <a:xfrm>
              <a:off x="2305812" y="4367879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91E82AFE-4339-49D4-9CCF-8DF65731C4A9}"/>
                </a:ext>
              </a:extLst>
            </p:cNvPr>
            <p:cNvSpPr/>
            <p:nvPr/>
          </p:nvSpPr>
          <p:spPr>
            <a:xfrm>
              <a:off x="1181100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AF53F0A-5A83-4F67-92B7-52CFE9D82876}"/>
                </a:ext>
              </a:extLst>
            </p:cNvPr>
            <p:cNvSpPr/>
            <p:nvPr/>
          </p:nvSpPr>
          <p:spPr>
            <a:xfrm>
              <a:off x="1293590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73B08FBB-65AB-4093-A377-7D31DAF6E858}"/>
                </a:ext>
              </a:extLst>
            </p:cNvPr>
            <p:cNvSpPr/>
            <p:nvPr/>
          </p:nvSpPr>
          <p:spPr>
            <a:xfrm>
              <a:off x="1405985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8B26F279-EA4E-4164-B106-C0CD18F842EE}"/>
                </a:ext>
              </a:extLst>
            </p:cNvPr>
            <p:cNvSpPr/>
            <p:nvPr/>
          </p:nvSpPr>
          <p:spPr>
            <a:xfrm>
              <a:off x="151847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643BA1A-99AA-4F74-AEE2-45ECEFAB21C8}"/>
                </a:ext>
              </a:extLst>
            </p:cNvPr>
            <p:cNvSpPr/>
            <p:nvPr/>
          </p:nvSpPr>
          <p:spPr>
            <a:xfrm>
              <a:off x="163096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10930DA4-4B1C-4451-985B-CB45CF27DB98}"/>
                </a:ext>
              </a:extLst>
            </p:cNvPr>
            <p:cNvSpPr/>
            <p:nvPr/>
          </p:nvSpPr>
          <p:spPr>
            <a:xfrm>
              <a:off x="1743455" y="426481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3526ECBD-5FD1-4081-A9AE-06BDBEE5362E}"/>
                </a:ext>
              </a:extLst>
            </p:cNvPr>
            <p:cNvSpPr/>
            <p:nvPr/>
          </p:nvSpPr>
          <p:spPr>
            <a:xfrm>
              <a:off x="185594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0DC506-2C8E-462A-BA4B-5CC13B95FA77}"/>
                </a:ext>
              </a:extLst>
            </p:cNvPr>
            <p:cNvSpPr/>
            <p:nvPr/>
          </p:nvSpPr>
          <p:spPr>
            <a:xfrm>
              <a:off x="1968436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C2AD949-CDE4-430D-9B54-29D83C523B6E}"/>
                </a:ext>
              </a:extLst>
            </p:cNvPr>
            <p:cNvSpPr/>
            <p:nvPr/>
          </p:nvSpPr>
          <p:spPr>
            <a:xfrm>
              <a:off x="208083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C4F2529-DCE1-41AD-B757-DCE109EA3D6E}"/>
                </a:ext>
              </a:extLst>
            </p:cNvPr>
            <p:cNvSpPr/>
            <p:nvPr/>
          </p:nvSpPr>
          <p:spPr>
            <a:xfrm>
              <a:off x="2193321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EFB71C7E-D775-4734-8D1A-3C550C1FB3EB}"/>
                </a:ext>
              </a:extLst>
            </p:cNvPr>
            <p:cNvSpPr/>
            <p:nvPr/>
          </p:nvSpPr>
          <p:spPr>
            <a:xfrm>
              <a:off x="2305812" y="426481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28B00A62-3379-4F0A-B85A-15BB8CA676D8}"/>
                </a:ext>
              </a:extLst>
            </p:cNvPr>
            <p:cNvSpPr/>
            <p:nvPr/>
          </p:nvSpPr>
          <p:spPr>
            <a:xfrm>
              <a:off x="1181100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848F635-BADE-4C83-8629-62077A49AFAD}"/>
                </a:ext>
              </a:extLst>
            </p:cNvPr>
            <p:cNvSpPr/>
            <p:nvPr/>
          </p:nvSpPr>
          <p:spPr>
            <a:xfrm>
              <a:off x="1293590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E7ADCF1A-68D7-47C3-B416-AC90A692638F}"/>
                </a:ext>
              </a:extLst>
            </p:cNvPr>
            <p:cNvSpPr/>
            <p:nvPr/>
          </p:nvSpPr>
          <p:spPr>
            <a:xfrm>
              <a:off x="1405985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9A167A3-BF90-4C7A-ADF9-D7A5EFEC42EF}"/>
                </a:ext>
              </a:extLst>
            </p:cNvPr>
            <p:cNvSpPr/>
            <p:nvPr/>
          </p:nvSpPr>
          <p:spPr>
            <a:xfrm>
              <a:off x="151847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17B18138-B395-4A8C-B672-110D177D8A1C}"/>
                </a:ext>
              </a:extLst>
            </p:cNvPr>
            <p:cNvSpPr/>
            <p:nvPr/>
          </p:nvSpPr>
          <p:spPr>
            <a:xfrm>
              <a:off x="163096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58E5A941-B69C-4D3D-B582-8227CCBECAEB}"/>
                </a:ext>
              </a:extLst>
            </p:cNvPr>
            <p:cNvSpPr/>
            <p:nvPr/>
          </p:nvSpPr>
          <p:spPr>
            <a:xfrm>
              <a:off x="1743455" y="4161853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3A4F2171-D4D2-41C0-91C2-744B87C48E71}"/>
                </a:ext>
              </a:extLst>
            </p:cNvPr>
            <p:cNvSpPr/>
            <p:nvPr/>
          </p:nvSpPr>
          <p:spPr>
            <a:xfrm>
              <a:off x="185594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C9ADAB1-CC99-4923-BA3C-9C24ED4C0B92}"/>
                </a:ext>
              </a:extLst>
            </p:cNvPr>
            <p:cNvSpPr/>
            <p:nvPr/>
          </p:nvSpPr>
          <p:spPr>
            <a:xfrm>
              <a:off x="1968436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A76F165-C955-49D9-8133-428CC4876EB2}"/>
                </a:ext>
              </a:extLst>
            </p:cNvPr>
            <p:cNvSpPr/>
            <p:nvPr/>
          </p:nvSpPr>
          <p:spPr>
            <a:xfrm>
              <a:off x="208083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BB6EA90F-5957-4B71-8EB9-0396EAA3D9D1}"/>
                </a:ext>
              </a:extLst>
            </p:cNvPr>
            <p:cNvSpPr/>
            <p:nvPr/>
          </p:nvSpPr>
          <p:spPr>
            <a:xfrm>
              <a:off x="2193321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D40651D9-0B07-41D7-BEB8-2C2CD149EEFE}"/>
                </a:ext>
              </a:extLst>
            </p:cNvPr>
            <p:cNvSpPr/>
            <p:nvPr/>
          </p:nvSpPr>
          <p:spPr>
            <a:xfrm>
              <a:off x="2305812" y="4161853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03AB6530-012C-4595-B2D9-36DA617D27E8}"/>
                </a:ext>
              </a:extLst>
            </p:cNvPr>
            <p:cNvSpPr/>
            <p:nvPr/>
          </p:nvSpPr>
          <p:spPr>
            <a:xfrm>
              <a:off x="1181100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482A66D7-264E-4AED-85CA-1E265DD65868}"/>
                </a:ext>
              </a:extLst>
            </p:cNvPr>
            <p:cNvSpPr/>
            <p:nvPr/>
          </p:nvSpPr>
          <p:spPr>
            <a:xfrm>
              <a:off x="1293590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E8224CCD-EC0E-4502-AF56-45B7DBB5C890}"/>
                </a:ext>
              </a:extLst>
            </p:cNvPr>
            <p:cNvSpPr/>
            <p:nvPr/>
          </p:nvSpPr>
          <p:spPr>
            <a:xfrm>
              <a:off x="1405985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12B60D4F-4F93-4DFE-A035-7C8CA0279267}"/>
                </a:ext>
              </a:extLst>
            </p:cNvPr>
            <p:cNvSpPr/>
            <p:nvPr/>
          </p:nvSpPr>
          <p:spPr>
            <a:xfrm>
              <a:off x="151847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C23F28A8-4956-4AC1-B78C-33999552CE0C}"/>
                </a:ext>
              </a:extLst>
            </p:cNvPr>
            <p:cNvSpPr/>
            <p:nvPr/>
          </p:nvSpPr>
          <p:spPr>
            <a:xfrm>
              <a:off x="163096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6581B40C-D5BC-449E-8D16-9612A4E95AD7}"/>
                </a:ext>
              </a:extLst>
            </p:cNvPr>
            <p:cNvSpPr/>
            <p:nvPr/>
          </p:nvSpPr>
          <p:spPr>
            <a:xfrm>
              <a:off x="1743455" y="4058888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5E771839-BD55-4C06-A3AC-471DA637EEB4}"/>
                </a:ext>
              </a:extLst>
            </p:cNvPr>
            <p:cNvSpPr/>
            <p:nvPr/>
          </p:nvSpPr>
          <p:spPr>
            <a:xfrm>
              <a:off x="185594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1C42AF8F-8E6A-479D-8E9A-2527DE00A8CB}"/>
                </a:ext>
              </a:extLst>
            </p:cNvPr>
            <p:cNvSpPr/>
            <p:nvPr/>
          </p:nvSpPr>
          <p:spPr>
            <a:xfrm>
              <a:off x="1968436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20696AA5-DA18-4AF8-9E3C-509056E455B2}"/>
                </a:ext>
              </a:extLst>
            </p:cNvPr>
            <p:cNvSpPr/>
            <p:nvPr/>
          </p:nvSpPr>
          <p:spPr>
            <a:xfrm>
              <a:off x="208083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190EDAEE-2268-423D-8713-FA79A4B5B478}"/>
                </a:ext>
              </a:extLst>
            </p:cNvPr>
            <p:cNvSpPr/>
            <p:nvPr/>
          </p:nvSpPr>
          <p:spPr>
            <a:xfrm>
              <a:off x="2193321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5731E9D-BDAB-43F8-9B12-7C2748691B2D}"/>
                </a:ext>
              </a:extLst>
            </p:cNvPr>
            <p:cNvSpPr/>
            <p:nvPr/>
          </p:nvSpPr>
          <p:spPr>
            <a:xfrm>
              <a:off x="2305812" y="4058888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139E90C9-6D23-44E8-B19D-195377E899C0}"/>
                </a:ext>
              </a:extLst>
            </p:cNvPr>
            <p:cNvSpPr/>
            <p:nvPr/>
          </p:nvSpPr>
          <p:spPr>
            <a:xfrm>
              <a:off x="1181100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2157DD8-E37B-4E79-9D39-C6563FF19912}"/>
                </a:ext>
              </a:extLst>
            </p:cNvPr>
            <p:cNvSpPr/>
            <p:nvPr/>
          </p:nvSpPr>
          <p:spPr>
            <a:xfrm>
              <a:off x="1293590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E277DE3-0816-4D51-AC42-3B21C44D4DE7}"/>
                </a:ext>
              </a:extLst>
            </p:cNvPr>
            <p:cNvSpPr/>
            <p:nvPr/>
          </p:nvSpPr>
          <p:spPr>
            <a:xfrm>
              <a:off x="1405985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73F740D-BE51-43EF-B1FC-518BE99E2F5B}"/>
                </a:ext>
              </a:extLst>
            </p:cNvPr>
            <p:cNvSpPr/>
            <p:nvPr/>
          </p:nvSpPr>
          <p:spPr>
            <a:xfrm>
              <a:off x="151847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0B3ADDE-03D7-4004-ABD1-2B89141CD83C}"/>
                </a:ext>
              </a:extLst>
            </p:cNvPr>
            <p:cNvSpPr/>
            <p:nvPr/>
          </p:nvSpPr>
          <p:spPr>
            <a:xfrm>
              <a:off x="163096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5A041F75-43CF-4AEF-9EC7-6AE50B348829}"/>
                </a:ext>
              </a:extLst>
            </p:cNvPr>
            <p:cNvSpPr/>
            <p:nvPr/>
          </p:nvSpPr>
          <p:spPr>
            <a:xfrm>
              <a:off x="1743455" y="395582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7420B5F1-2B12-4A3F-8D23-6FA95F11B83D}"/>
                </a:ext>
              </a:extLst>
            </p:cNvPr>
            <p:cNvSpPr/>
            <p:nvPr/>
          </p:nvSpPr>
          <p:spPr>
            <a:xfrm>
              <a:off x="185594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36EA6C62-42D9-40B8-AC4B-F02C185CE27C}"/>
                </a:ext>
              </a:extLst>
            </p:cNvPr>
            <p:cNvSpPr/>
            <p:nvPr/>
          </p:nvSpPr>
          <p:spPr>
            <a:xfrm>
              <a:off x="1968436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69FA2665-051C-47F2-9C98-078E0DC724B2}"/>
                </a:ext>
              </a:extLst>
            </p:cNvPr>
            <p:cNvSpPr/>
            <p:nvPr/>
          </p:nvSpPr>
          <p:spPr>
            <a:xfrm>
              <a:off x="208083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36D2CDF-01A4-4678-B8F2-4AEC2FDAE10E}"/>
                </a:ext>
              </a:extLst>
            </p:cNvPr>
            <p:cNvSpPr/>
            <p:nvPr/>
          </p:nvSpPr>
          <p:spPr>
            <a:xfrm>
              <a:off x="2193321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C0E1E20-12EB-43CA-9CA2-9110CBDF015E}"/>
                </a:ext>
              </a:extLst>
            </p:cNvPr>
            <p:cNvSpPr/>
            <p:nvPr/>
          </p:nvSpPr>
          <p:spPr>
            <a:xfrm>
              <a:off x="2305812" y="395582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EED6285C-2599-48B7-96E1-C0A657C2DA48}"/>
                </a:ext>
              </a:extLst>
            </p:cNvPr>
            <p:cNvSpPr/>
            <p:nvPr/>
          </p:nvSpPr>
          <p:spPr>
            <a:xfrm>
              <a:off x="1181100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7DD3B4A8-1994-4980-BD39-887311152875}"/>
                </a:ext>
              </a:extLst>
            </p:cNvPr>
            <p:cNvSpPr/>
            <p:nvPr/>
          </p:nvSpPr>
          <p:spPr>
            <a:xfrm>
              <a:off x="1293590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22A887D3-1F37-47F6-A564-87ED549C3BAF}"/>
                </a:ext>
              </a:extLst>
            </p:cNvPr>
            <p:cNvSpPr/>
            <p:nvPr/>
          </p:nvSpPr>
          <p:spPr>
            <a:xfrm>
              <a:off x="1405985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4C692A05-96E3-4620-8097-BBA1E0D3007A}"/>
                </a:ext>
              </a:extLst>
            </p:cNvPr>
            <p:cNvSpPr/>
            <p:nvPr/>
          </p:nvSpPr>
          <p:spPr>
            <a:xfrm>
              <a:off x="151847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217EE6-2BA3-4166-BE40-B476C21FB400}"/>
                </a:ext>
              </a:extLst>
            </p:cNvPr>
            <p:cNvSpPr/>
            <p:nvPr/>
          </p:nvSpPr>
          <p:spPr>
            <a:xfrm>
              <a:off x="163096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76302D5-65E3-48EC-A1DC-2E9CA001DC99}"/>
                </a:ext>
              </a:extLst>
            </p:cNvPr>
            <p:cNvSpPr/>
            <p:nvPr/>
          </p:nvSpPr>
          <p:spPr>
            <a:xfrm>
              <a:off x="1743455" y="3852862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D072B0C1-9805-431E-9BA0-0A474FEE2EF6}"/>
                </a:ext>
              </a:extLst>
            </p:cNvPr>
            <p:cNvSpPr/>
            <p:nvPr/>
          </p:nvSpPr>
          <p:spPr>
            <a:xfrm>
              <a:off x="185594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19FF078-095A-4655-88BE-C17C46C8CACA}"/>
                </a:ext>
              </a:extLst>
            </p:cNvPr>
            <p:cNvSpPr/>
            <p:nvPr/>
          </p:nvSpPr>
          <p:spPr>
            <a:xfrm>
              <a:off x="1968436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B8EA1F9-A554-44B6-BB0C-032AA6876788}"/>
                </a:ext>
              </a:extLst>
            </p:cNvPr>
            <p:cNvSpPr/>
            <p:nvPr/>
          </p:nvSpPr>
          <p:spPr>
            <a:xfrm>
              <a:off x="208083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D595981-326F-4393-9B05-73B9889B815A}"/>
                </a:ext>
              </a:extLst>
            </p:cNvPr>
            <p:cNvSpPr/>
            <p:nvPr/>
          </p:nvSpPr>
          <p:spPr>
            <a:xfrm>
              <a:off x="2193321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F4DF1B83-D7B2-4E96-BD0D-2BE0CC3F6059}"/>
                </a:ext>
              </a:extLst>
            </p:cNvPr>
            <p:cNvSpPr/>
            <p:nvPr/>
          </p:nvSpPr>
          <p:spPr>
            <a:xfrm>
              <a:off x="2305812" y="3852862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720260C5-9D70-4A9C-B3CB-4F222B64AD97}"/>
                </a:ext>
              </a:extLst>
            </p:cNvPr>
            <p:cNvSpPr/>
            <p:nvPr/>
          </p:nvSpPr>
          <p:spPr>
            <a:xfrm>
              <a:off x="1181100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2E3ECDC4-B41E-4FB8-A321-CBC23B59F6BB}"/>
                </a:ext>
              </a:extLst>
            </p:cNvPr>
            <p:cNvSpPr/>
            <p:nvPr/>
          </p:nvSpPr>
          <p:spPr>
            <a:xfrm>
              <a:off x="1293590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9768B1-797A-40AA-B064-2F197C2E4BDC}"/>
                </a:ext>
              </a:extLst>
            </p:cNvPr>
            <p:cNvSpPr/>
            <p:nvPr/>
          </p:nvSpPr>
          <p:spPr>
            <a:xfrm>
              <a:off x="1405985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91DF751-1090-453A-8EE0-D41A91FD5AFA}"/>
                </a:ext>
              </a:extLst>
            </p:cNvPr>
            <p:cNvSpPr/>
            <p:nvPr/>
          </p:nvSpPr>
          <p:spPr>
            <a:xfrm>
              <a:off x="151847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92ED8F2B-9AC6-48D8-8B3E-026B5E28CF10}"/>
                </a:ext>
              </a:extLst>
            </p:cNvPr>
            <p:cNvSpPr/>
            <p:nvPr/>
          </p:nvSpPr>
          <p:spPr>
            <a:xfrm>
              <a:off x="163096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08B62-A055-4924-BA33-266A43551EA9}"/>
                </a:ext>
              </a:extLst>
            </p:cNvPr>
            <p:cNvSpPr/>
            <p:nvPr/>
          </p:nvSpPr>
          <p:spPr>
            <a:xfrm>
              <a:off x="1743455" y="3749897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4A923B49-5492-474F-B8BB-193371F3D247}"/>
                </a:ext>
              </a:extLst>
            </p:cNvPr>
            <p:cNvSpPr/>
            <p:nvPr/>
          </p:nvSpPr>
          <p:spPr>
            <a:xfrm>
              <a:off x="185594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E91EA5F3-3B0E-4A74-B0E8-F24998729C7C}"/>
                </a:ext>
              </a:extLst>
            </p:cNvPr>
            <p:cNvSpPr/>
            <p:nvPr/>
          </p:nvSpPr>
          <p:spPr>
            <a:xfrm>
              <a:off x="1968436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79E2DDE8-4799-4815-B5D7-BC50ADC97908}"/>
                </a:ext>
              </a:extLst>
            </p:cNvPr>
            <p:cNvSpPr/>
            <p:nvPr/>
          </p:nvSpPr>
          <p:spPr>
            <a:xfrm>
              <a:off x="208083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A390B901-50FA-4135-9AFE-2500F4F40A27}"/>
                </a:ext>
              </a:extLst>
            </p:cNvPr>
            <p:cNvSpPr/>
            <p:nvPr/>
          </p:nvSpPr>
          <p:spPr>
            <a:xfrm>
              <a:off x="2193321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48CABA7-1BFF-438A-9A89-2CF94DF395A8}"/>
                </a:ext>
              </a:extLst>
            </p:cNvPr>
            <p:cNvSpPr/>
            <p:nvPr/>
          </p:nvSpPr>
          <p:spPr>
            <a:xfrm>
              <a:off x="2305812" y="3749897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8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8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699849DB-D356-46F2-9B5D-60E51ABC3543}"/>
                </a:ext>
              </a:extLst>
            </p:cNvPr>
            <p:cNvSpPr/>
            <p:nvPr/>
          </p:nvSpPr>
          <p:spPr>
            <a:xfrm>
              <a:off x="1181100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9D059D6D-AB99-45A0-A8B1-C9950E4981ED}"/>
                </a:ext>
              </a:extLst>
            </p:cNvPr>
            <p:cNvSpPr/>
            <p:nvPr/>
          </p:nvSpPr>
          <p:spPr>
            <a:xfrm>
              <a:off x="1293590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84036523-7EA7-458A-A312-991F9D0AE9DE}"/>
                </a:ext>
              </a:extLst>
            </p:cNvPr>
            <p:cNvSpPr/>
            <p:nvPr/>
          </p:nvSpPr>
          <p:spPr>
            <a:xfrm>
              <a:off x="1405985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17A8EF7-3C2A-4F83-947F-DD0E478FFCAE}"/>
                </a:ext>
              </a:extLst>
            </p:cNvPr>
            <p:cNvSpPr/>
            <p:nvPr/>
          </p:nvSpPr>
          <p:spPr>
            <a:xfrm>
              <a:off x="151847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D51F5A25-C551-4901-AB84-BC74B5FE58CC}"/>
                </a:ext>
              </a:extLst>
            </p:cNvPr>
            <p:cNvSpPr/>
            <p:nvPr/>
          </p:nvSpPr>
          <p:spPr>
            <a:xfrm>
              <a:off x="163096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98BF82CE-50FB-48A9-BE1E-21A5EFE744D2}"/>
                </a:ext>
              </a:extLst>
            </p:cNvPr>
            <p:cNvSpPr/>
            <p:nvPr/>
          </p:nvSpPr>
          <p:spPr>
            <a:xfrm>
              <a:off x="1743455" y="3646836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A0ADB808-892A-44C8-B27B-D1A1C24A8A2F}"/>
                </a:ext>
              </a:extLst>
            </p:cNvPr>
            <p:cNvSpPr/>
            <p:nvPr/>
          </p:nvSpPr>
          <p:spPr>
            <a:xfrm>
              <a:off x="185594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A43379C6-1416-4771-A626-558BE120A363}"/>
                </a:ext>
              </a:extLst>
            </p:cNvPr>
            <p:cNvSpPr/>
            <p:nvPr/>
          </p:nvSpPr>
          <p:spPr>
            <a:xfrm>
              <a:off x="1968436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F011C4DE-BD3C-43B7-8DAF-1AEAD02B7E65}"/>
                </a:ext>
              </a:extLst>
            </p:cNvPr>
            <p:cNvSpPr/>
            <p:nvPr/>
          </p:nvSpPr>
          <p:spPr>
            <a:xfrm>
              <a:off x="208083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441D4225-C4A2-4163-A525-CCFDFA0B4001}"/>
                </a:ext>
              </a:extLst>
            </p:cNvPr>
            <p:cNvSpPr/>
            <p:nvPr/>
          </p:nvSpPr>
          <p:spPr>
            <a:xfrm>
              <a:off x="2193321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637BFABD-4AD7-4AFC-92BF-DC185EDEB3AE}"/>
                </a:ext>
              </a:extLst>
            </p:cNvPr>
            <p:cNvSpPr/>
            <p:nvPr/>
          </p:nvSpPr>
          <p:spPr>
            <a:xfrm>
              <a:off x="2305812" y="3646836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6D5C826B-DAD8-4CDC-A1FE-6799DF45753A}"/>
                </a:ext>
              </a:extLst>
            </p:cNvPr>
            <p:cNvSpPr/>
            <p:nvPr/>
          </p:nvSpPr>
          <p:spPr>
            <a:xfrm>
              <a:off x="1181100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571D8D33-73F0-41A9-88E9-933A2941E3CC}"/>
                </a:ext>
              </a:extLst>
            </p:cNvPr>
            <p:cNvSpPr/>
            <p:nvPr/>
          </p:nvSpPr>
          <p:spPr>
            <a:xfrm>
              <a:off x="1293590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83B013FE-B068-4675-841E-0138C6E5315D}"/>
                </a:ext>
              </a:extLst>
            </p:cNvPr>
            <p:cNvSpPr/>
            <p:nvPr/>
          </p:nvSpPr>
          <p:spPr>
            <a:xfrm>
              <a:off x="1405985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9EB3028-97FC-4D14-933B-189C2B40400B}"/>
                </a:ext>
              </a:extLst>
            </p:cNvPr>
            <p:cNvSpPr/>
            <p:nvPr/>
          </p:nvSpPr>
          <p:spPr>
            <a:xfrm>
              <a:off x="151847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BD401F3-51EB-4C9A-AE09-3CBCAAE04573}"/>
                </a:ext>
              </a:extLst>
            </p:cNvPr>
            <p:cNvSpPr/>
            <p:nvPr/>
          </p:nvSpPr>
          <p:spPr>
            <a:xfrm>
              <a:off x="163096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01863BA2-A55F-4DEA-85D8-7C4D815FB045}"/>
                </a:ext>
              </a:extLst>
            </p:cNvPr>
            <p:cNvSpPr/>
            <p:nvPr/>
          </p:nvSpPr>
          <p:spPr>
            <a:xfrm>
              <a:off x="1743455" y="3543871"/>
              <a:ext cx="48006" cy="48577"/>
            </a:xfrm>
            <a:custGeom>
              <a:avLst/>
              <a:gdLst>
                <a:gd name="connsiteX0" fmla="*/ 24003 w 48006"/>
                <a:gd name="connsiteY0" fmla="*/ 0 h 48577"/>
                <a:gd name="connsiteX1" fmla="*/ 48006 w 48006"/>
                <a:gd name="connsiteY1" fmla="*/ 24289 h 48577"/>
                <a:gd name="connsiteX2" fmla="*/ 24003 w 48006"/>
                <a:gd name="connsiteY2" fmla="*/ 48578 h 48577"/>
                <a:gd name="connsiteX3" fmla="*/ 0 w 48006"/>
                <a:gd name="connsiteY3" fmla="*/ 24289 h 48577"/>
                <a:gd name="connsiteX4" fmla="*/ 24003 w 48006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3FA4400B-F47C-4EFD-B147-10F25FA90D1C}"/>
                </a:ext>
              </a:extLst>
            </p:cNvPr>
            <p:cNvSpPr/>
            <p:nvPr/>
          </p:nvSpPr>
          <p:spPr>
            <a:xfrm>
              <a:off x="185594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0914EE53-D170-4A6A-84C2-EA0B4470EDC5}"/>
                </a:ext>
              </a:extLst>
            </p:cNvPr>
            <p:cNvSpPr/>
            <p:nvPr/>
          </p:nvSpPr>
          <p:spPr>
            <a:xfrm>
              <a:off x="1968436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EA267134-6FC7-4115-968F-9F24B4D8B560}"/>
                </a:ext>
              </a:extLst>
            </p:cNvPr>
            <p:cNvSpPr/>
            <p:nvPr/>
          </p:nvSpPr>
          <p:spPr>
            <a:xfrm>
              <a:off x="208083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12A0304-61C7-47B2-8A0A-20D9C514B310}"/>
                </a:ext>
              </a:extLst>
            </p:cNvPr>
            <p:cNvSpPr/>
            <p:nvPr/>
          </p:nvSpPr>
          <p:spPr>
            <a:xfrm>
              <a:off x="2193321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D190590F-05EF-4020-8568-C3B74A27DA49}"/>
                </a:ext>
              </a:extLst>
            </p:cNvPr>
            <p:cNvSpPr/>
            <p:nvPr/>
          </p:nvSpPr>
          <p:spPr>
            <a:xfrm>
              <a:off x="2305812" y="3543871"/>
              <a:ext cx="48005" cy="48577"/>
            </a:xfrm>
            <a:custGeom>
              <a:avLst/>
              <a:gdLst>
                <a:gd name="connsiteX0" fmla="*/ 24003 w 48005"/>
                <a:gd name="connsiteY0" fmla="*/ 0 h 48577"/>
                <a:gd name="connsiteX1" fmla="*/ 48006 w 48005"/>
                <a:gd name="connsiteY1" fmla="*/ 24289 h 48577"/>
                <a:gd name="connsiteX2" fmla="*/ 24003 w 48005"/>
                <a:gd name="connsiteY2" fmla="*/ 48578 h 48577"/>
                <a:gd name="connsiteX3" fmla="*/ 0 w 48005"/>
                <a:gd name="connsiteY3" fmla="*/ 24289 h 48577"/>
                <a:gd name="connsiteX4" fmla="*/ 24003 w 48005"/>
                <a:gd name="connsiteY4" fmla="*/ 0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5" h="48577">
                  <a:moveTo>
                    <a:pt x="24003" y="0"/>
                  </a:moveTo>
                  <a:cubicBezTo>
                    <a:pt x="37243" y="0"/>
                    <a:pt x="48006" y="10859"/>
                    <a:pt x="48006" y="24289"/>
                  </a:cubicBezTo>
                  <a:cubicBezTo>
                    <a:pt x="48006" y="37719"/>
                    <a:pt x="37243" y="48578"/>
                    <a:pt x="24003" y="48578"/>
                  </a:cubicBezTo>
                  <a:cubicBezTo>
                    <a:pt x="10763" y="48578"/>
                    <a:pt x="0" y="37719"/>
                    <a:pt x="0" y="24289"/>
                  </a:cubicBezTo>
                  <a:cubicBezTo>
                    <a:pt x="0" y="10859"/>
                    <a:pt x="10763" y="0"/>
                    <a:pt x="24003" y="0"/>
                  </a:cubicBezTo>
                </a:path>
              </a:pathLst>
            </a:custGeom>
            <a:solidFill>
              <a:srgbClr val="005DA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60" name="Gráfico 11">
              <a:extLst>
                <a:ext uri="{FF2B5EF4-FFF2-40B4-BE49-F238E27FC236}">
                  <a16:creationId xmlns:a16="http://schemas.microsoft.com/office/drawing/2014/main" id="{EAA33FA1-2942-42DB-B9B0-B7D2E714288A}"/>
                </a:ext>
              </a:extLst>
            </p:cNvPr>
            <p:cNvGrpSpPr/>
            <p:nvPr/>
          </p:nvGrpSpPr>
          <p:grpSpPr>
            <a:xfrm>
              <a:off x="1222914" y="12872"/>
              <a:ext cx="1087878" cy="1158158"/>
              <a:chOff x="5547264" y="489122"/>
              <a:chExt cx="1087878" cy="1158158"/>
            </a:xfrm>
            <a:solidFill>
              <a:srgbClr val="005DA8"/>
            </a:solidFill>
          </p:grpSpPr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417AB453-9F68-4DAD-BF24-73656978E289}"/>
                  </a:ext>
                </a:extLst>
              </p:cNvPr>
              <p:cNvSpPr/>
              <p:nvPr/>
            </p:nvSpPr>
            <p:spPr>
              <a:xfrm>
                <a:off x="5958840" y="1488866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CFA0B5C0-CE03-49C4-A166-DEBCEF3A8FBD}"/>
                  </a:ext>
                </a:extLst>
              </p:cNvPr>
              <p:cNvSpPr/>
              <p:nvPr/>
            </p:nvSpPr>
            <p:spPr>
              <a:xfrm>
                <a:off x="5958840" y="1238930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BD2A08AC-3B2A-4D62-8FC9-DC775A507674}"/>
                  </a:ext>
                </a:extLst>
              </p:cNvPr>
              <p:cNvSpPr/>
              <p:nvPr/>
            </p:nvSpPr>
            <p:spPr>
              <a:xfrm>
                <a:off x="5958840" y="988994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480A91C2-C4F2-4FE5-99FD-AA813940CC1B}"/>
                  </a:ext>
                </a:extLst>
              </p:cNvPr>
              <p:cNvSpPr/>
              <p:nvPr/>
            </p:nvSpPr>
            <p:spPr>
              <a:xfrm>
                <a:off x="5958840" y="739058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B4F75BE6-FCAA-49BF-93F6-01C90D336D06}"/>
                  </a:ext>
                </a:extLst>
              </p:cNvPr>
              <p:cNvSpPr/>
              <p:nvPr/>
            </p:nvSpPr>
            <p:spPr>
              <a:xfrm>
                <a:off x="5958840" y="489122"/>
                <a:ext cx="264822" cy="158414"/>
              </a:xfrm>
              <a:custGeom>
                <a:avLst/>
                <a:gdLst>
                  <a:gd name="connsiteX0" fmla="*/ 0 w 264822"/>
                  <a:gd name="connsiteY0" fmla="*/ 131145 h 158414"/>
                  <a:gd name="connsiteX1" fmla="*/ 8477 w 264822"/>
                  <a:gd name="connsiteY1" fmla="*/ 149909 h 158414"/>
                  <a:gd name="connsiteX2" fmla="*/ 40291 w 264822"/>
                  <a:gd name="connsiteY2" fmla="*/ 153434 h 158414"/>
                  <a:gd name="connsiteX3" fmla="*/ 132397 w 264822"/>
                  <a:gd name="connsiteY3" fmla="*/ 61327 h 158414"/>
                  <a:gd name="connsiteX4" fmla="*/ 224504 w 264822"/>
                  <a:gd name="connsiteY4" fmla="*/ 153434 h 158414"/>
                  <a:gd name="connsiteX5" fmla="*/ 256318 w 264822"/>
                  <a:gd name="connsiteY5" fmla="*/ 149909 h 158414"/>
                  <a:gd name="connsiteX6" fmla="*/ 259842 w 264822"/>
                  <a:gd name="connsiteY6" fmla="*/ 118096 h 158414"/>
                  <a:gd name="connsiteX7" fmla="*/ 146780 w 264822"/>
                  <a:gd name="connsiteY7" fmla="*/ 4939 h 158414"/>
                  <a:gd name="connsiteX8" fmla="*/ 132493 w 264822"/>
                  <a:gd name="connsiteY8" fmla="*/ 81 h 158414"/>
                  <a:gd name="connsiteX9" fmla="*/ 118205 w 264822"/>
                  <a:gd name="connsiteY9" fmla="*/ 4939 h 158414"/>
                  <a:gd name="connsiteX10" fmla="*/ 5143 w 264822"/>
                  <a:gd name="connsiteY10" fmla="*/ 118001 h 158414"/>
                  <a:gd name="connsiteX11" fmla="*/ 190 w 264822"/>
                  <a:gd name="connsiteY11" fmla="*/ 131050 h 1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2" h="158414">
                    <a:moveTo>
                      <a:pt x="0" y="131145"/>
                    </a:moveTo>
                    <a:cubicBezTo>
                      <a:pt x="95" y="137527"/>
                      <a:pt x="3048" y="144385"/>
                      <a:pt x="8477" y="149909"/>
                    </a:cubicBezTo>
                    <a:cubicBezTo>
                      <a:pt x="18288" y="159720"/>
                      <a:pt x="32480" y="161244"/>
                      <a:pt x="40291" y="153434"/>
                    </a:cubicBezTo>
                    <a:lnTo>
                      <a:pt x="132397" y="61327"/>
                    </a:lnTo>
                    <a:lnTo>
                      <a:pt x="224504" y="153434"/>
                    </a:lnTo>
                    <a:cubicBezTo>
                      <a:pt x="232315" y="161244"/>
                      <a:pt x="246507" y="159720"/>
                      <a:pt x="256318" y="149909"/>
                    </a:cubicBezTo>
                    <a:cubicBezTo>
                      <a:pt x="266128" y="140099"/>
                      <a:pt x="267652" y="125906"/>
                      <a:pt x="259842" y="118096"/>
                    </a:cubicBezTo>
                    <a:lnTo>
                      <a:pt x="146780" y="4939"/>
                    </a:lnTo>
                    <a:cubicBezTo>
                      <a:pt x="143065" y="1224"/>
                      <a:pt x="137922" y="-395"/>
                      <a:pt x="132493" y="81"/>
                    </a:cubicBezTo>
                    <a:cubicBezTo>
                      <a:pt x="127063" y="-300"/>
                      <a:pt x="121920" y="1224"/>
                      <a:pt x="118205" y="4939"/>
                    </a:cubicBezTo>
                    <a:lnTo>
                      <a:pt x="5143" y="118001"/>
                    </a:lnTo>
                    <a:cubicBezTo>
                      <a:pt x="1714" y="121430"/>
                      <a:pt x="95" y="126097"/>
                      <a:pt x="190" y="131050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D3B9BA3A-36D4-4BB9-AC15-D46649BD740D}"/>
                  </a:ext>
                </a:extLst>
              </p:cNvPr>
              <p:cNvSpPr/>
              <p:nvPr/>
            </p:nvSpPr>
            <p:spPr>
              <a:xfrm>
                <a:off x="6370320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76E35A67-AC02-4360-9119-4F493BD033E1}"/>
                  </a:ext>
                </a:extLst>
              </p:cNvPr>
              <p:cNvSpPr/>
              <p:nvPr/>
            </p:nvSpPr>
            <p:spPr>
              <a:xfrm>
                <a:off x="6370320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EB4FC765-2922-4ACE-9718-09287026E123}"/>
                  </a:ext>
                </a:extLst>
              </p:cNvPr>
              <p:cNvSpPr/>
              <p:nvPr/>
            </p:nvSpPr>
            <p:spPr>
              <a:xfrm>
                <a:off x="6370320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3317DAFF-81D4-497C-B7D1-E03358C15153}"/>
                  </a:ext>
                </a:extLst>
              </p:cNvPr>
              <p:cNvSpPr/>
              <p:nvPr/>
            </p:nvSpPr>
            <p:spPr>
              <a:xfrm>
                <a:off x="6370320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549A4E8-4479-41E2-8D77-AD824098F4B3}"/>
                  </a:ext>
                </a:extLst>
              </p:cNvPr>
              <p:cNvSpPr/>
              <p:nvPr/>
            </p:nvSpPr>
            <p:spPr>
              <a:xfrm>
                <a:off x="6370320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780 w 264823"/>
                  <a:gd name="connsiteY7" fmla="*/ 153381 h 158319"/>
                  <a:gd name="connsiteX8" fmla="*/ 132493 w 264823"/>
                  <a:gd name="connsiteY8" fmla="*/ 158238 h 158319"/>
                  <a:gd name="connsiteX9" fmla="*/ 118205 w 264823"/>
                  <a:gd name="connsiteY9" fmla="*/ 153381 h 158319"/>
                  <a:gd name="connsiteX10" fmla="*/ 5143 w 264823"/>
                  <a:gd name="connsiteY10" fmla="*/ 40224 h 158319"/>
                  <a:gd name="connsiteX11" fmla="*/ 191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2" y="32508"/>
                      <a:pt x="259842" y="40319"/>
                    </a:cubicBezTo>
                    <a:lnTo>
                      <a:pt x="146780" y="153381"/>
                    </a:lnTo>
                    <a:cubicBezTo>
                      <a:pt x="143066" y="157095"/>
                      <a:pt x="137922" y="158715"/>
                      <a:pt x="132493" y="158238"/>
                    </a:cubicBezTo>
                    <a:cubicBezTo>
                      <a:pt x="127063" y="158619"/>
                      <a:pt x="121920" y="157095"/>
                      <a:pt x="118205" y="153381"/>
                    </a:cubicBezTo>
                    <a:lnTo>
                      <a:pt x="5143" y="40224"/>
                    </a:lnTo>
                    <a:cubicBezTo>
                      <a:pt x="1714" y="36795"/>
                      <a:pt x="95" y="32127"/>
                      <a:pt x="191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9B33F3B3-82FE-4FCC-AD3E-AE6A6B35BD6A}"/>
                  </a:ext>
                </a:extLst>
              </p:cNvPr>
              <p:cNvSpPr/>
              <p:nvPr/>
            </p:nvSpPr>
            <p:spPr>
              <a:xfrm>
                <a:off x="5547264" y="489175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8ED24552-3018-49B7-81AB-3390615C5550}"/>
                  </a:ext>
                </a:extLst>
              </p:cNvPr>
              <p:cNvSpPr/>
              <p:nvPr/>
            </p:nvSpPr>
            <p:spPr>
              <a:xfrm>
                <a:off x="5547264" y="739111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AA3E82F9-6F38-40F8-B35E-9282A87F0A6E}"/>
                  </a:ext>
                </a:extLst>
              </p:cNvPr>
              <p:cNvSpPr/>
              <p:nvPr/>
            </p:nvSpPr>
            <p:spPr>
              <a:xfrm>
                <a:off x="5547264" y="989047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996B3DE-7143-4379-9481-19729FC7175E}"/>
                  </a:ext>
                </a:extLst>
              </p:cNvPr>
              <p:cNvSpPr/>
              <p:nvPr/>
            </p:nvSpPr>
            <p:spPr>
              <a:xfrm>
                <a:off x="5547264" y="1238983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046B7CD-7105-4A92-AAB3-2749686EF642}"/>
                  </a:ext>
                </a:extLst>
              </p:cNvPr>
              <p:cNvSpPr/>
              <p:nvPr/>
            </p:nvSpPr>
            <p:spPr>
              <a:xfrm>
                <a:off x="5547264" y="1488919"/>
                <a:ext cx="264823" cy="158319"/>
              </a:xfrm>
              <a:custGeom>
                <a:avLst/>
                <a:gdLst>
                  <a:gd name="connsiteX0" fmla="*/ 0 w 264823"/>
                  <a:gd name="connsiteY0" fmla="*/ 27270 h 158319"/>
                  <a:gd name="connsiteX1" fmla="*/ 8477 w 264823"/>
                  <a:gd name="connsiteY1" fmla="*/ 8505 h 158319"/>
                  <a:gd name="connsiteX2" fmla="*/ 40291 w 264823"/>
                  <a:gd name="connsiteY2" fmla="*/ 4981 h 158319"/>
                  <a:gd name="connsiteX3" fmla="*/ 132397 w 264823"/>
                  <a:gd name="connsiteY3" fmla="*/ 97088 h 158319"/>
                  <a:gd name="connsiteX4" fmla="*/ 224504 w 264823"/>
                  <a:gd name="connsiteY4" fmla="*/ 4981 h 158319"/>
                  <a:gd name="connsiteX5" fmla="*/ 256318 w 264823"/>
                  <a:gd name="connsiteY5" fmla="*/ 8505 h 158319"/>
                  <a:gd name="connsiteX6" fmla="*/ 259842 w 264823"/>
                  <a:gd name="connsiteY6" fmla="*/ 40319 h 158319"/>
                  <a:gd name="connsiteX7" fmla="*/ 146685 w 264823"/>
                  <a:gd name="connsiteY7" fmla="*/ 153381 h 158319"/>
                  <a:gd name="connsiteX8" fmla="*/ 132397 w 264823"/>
                  <a:gd name="connsiteY8" fmla="*/ 158238 h 158319"/>
                  <a:gd name="connsiteX9" fmla="*/ 118110 w 264823"/>
                  <a:gd name="connsiteY9" fmla="*/ 153381 h 158319"/>
                  <a:gd name="connsiteX10" fmla="*/ 5048 w 264823"/>
                  <a:gd name="connsiteY10" fmla="*/ 40224 h 158319"/>
                  <a:gd name="connsiteX11" fmla="*/ 95 w 264823"/>
                  <a:gd name="connsiteY11" fmla="*/ 27174 h 158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823" h="158319">
                    <a:moveTo>
                      <a:pt x="0" y="27270"/>
                    </a:moveTo>
                    <a:cubicBezTo>
                      <a:pt x="95" y="20888"/>
                      <a:pt x="3048" y="14030"/>
                      <a:pt x="8477" y="8505"/>
                    </a:cubicBezTo>
                    <a:cubicBezTo>
                      <a:pt x="18288" y="-1305"/>
                      <a:pt x="32480" y="-2829"/>
                      <a:pt x="40291" y="4981"/>
                    </a:cubicBezTo>
                    <a:lnTo>
                      <a:pt x="132397" y="97088"/>
                    </a:lnTo>
                    <a:lnTo>
                      <a:pt x="224504" y="4981"/>
                    </a:lnTo>
                    <a:cubicBezTo>
                      <a:pt x="232315" y="-2829"/>
                      <a:pt x="246507" y="-1305"/>
                      <a:pt x="256318" y="8505"/>
                    </a:cubicBezTo>
                    <a:cubicBezTo>
                      <a:pt x="266129" y="18316"/>
                      <a:pt x="267653" y="32508"/>
                      <a:pt x="259842" y="40319"/>
                    </a:cubicBezTo>
                    <a:lnTo>
                      <a:pt x="146685" y="153381"/>
                    </a:lnTo>
                    <a:cubicBezTo>
                      <a:pt x="142970" y="157095"/>
                      <a:pt x="137827" y="158715"/>
                      <a:pt x="132397" y="158238"/>
                    </a:cubicBezTo>
                    <a:cubicBezTo>
                      <a:pt x="126968" y="158619"/>
                      <a:pt x="121825" y="157095"/>
                      <a:pt x="118110" y="153381"/>
                    </a:cubicBezTo>
                    <a:lnTo>
                      <a:pt x="5048" y="40224"/>
                    </a:lnTo>
                    <a:cubicBezTo>
                      <a:pt x="1619" y="36795"/>
                      <a:pt x="0" y="32127"/>
                      <a:pt x="95" y="27174"/>
                    </a:cubicBezTo>
                  </a:path>
                </a:pathLst>
              </a:custGeom>
              <a:solidFill>
                <a:srgbClr val="005DA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82" name="Imagem 181">
            <a:extLst>
              <a:ext uri="{FF2B5EF4-FFF2-40B4-BE49-F238E27FC236}">
                <a16:creationId xmlns:a16="http://schemas.microsoft.com/office/drawing/2014/main" id="{767AF1DE-AF0D-4D0F-B8FB-7794036C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219" y="481797"/>
            <a:ext cx="1164437" cy="524301"/>
          </a:xfrm>
          <a:prstGeom prst="rect">
            <a:avLst/>
          </a:prstGeom>
          <a:effectLst/>
        </p:spPr>
      </p:pic>
      <p:sp>
        <p:nvSpPr>
          <p:cNvPr id="177" name="Forma Livre: Forma 176">
            <a:extLst>
              <a:ext uri="{FF2B5EF4-FFF2-40B4-BE49-F238E27FC236}">
                <a16:creationId xmlns:a16="http://schemas.microsoft.com/office/drawing/2014/main" id="{B744D978-9C3E-44CC-A510-B06D0A1D3C75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83" name="Forma Livre: Forma 182">
            <a:extLst>
              <a:ext uri="{FF2B5EF4-FFF2-40B4-BE49-F238E27FC236}">
                <a16:creationId xmlns:a16="http://schemas.microsoft.com/office/drawing/2014/main" id="{79082E72-8C9D-4E55-B94B-B9198134EB03}"/>
              </a:ext>
            </a:extLst>
          </p:cNvPr>
          <p:cNvSpPr/>
          <p:nvPr/>
        </p:nvSpPr>
        <p:spPr>
          <a:xfrm>
            <a:off x="3707606" y="104060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ACAC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410" name="Agrupar 409">
            <a:extLst>
              <a:ext uri="{FF2B5EF4-FFF2-40B4-BE49-F238E27FC236}">
                <a16:creationId xmlns:a16="http://schemas.microsoft.com/office/drawing/2014/main" id="{12065EC4-D813-4170-ABEA-D265097CF14E}"/>
              </a:ext>
            </a:extLst>
          </p:cNvPr>
          <p:cNvGrpSpPr/>
          <p:nvPr/>
        </p:nvGrpSpPr>
        <p:grpSpPr>
          <a:xfrm>
            <a:off x="7316283" y="479986"/>
            <a:ext cx="4463829" cy="6199469"/>
            <a:chOff x="5527873" y="-3337413"/>
            <a:chExt cx="3458343" cy="4803027"/>
          </a:xfrm>
          <a:solidFill>
            <a:srgbClr val="171643"/>
          </a:solidFill>
        </p:grpSpPr>
        <p:sp>
          <p:nvSpPr>
            <p:cNvPr id="411" name="Forma Livre: Forma 410">
              <a:extLst>
                <a:ext uri="{FF2B5EF4-FFF2-40B4-BE49-F238E27FC236}">
                  <a16:creationId xmlns:a16="http://schemas.microsoft.com/office/drawing/2014/main" id="{E8B85EEC-335B-4A0C-84C6-3BC0E1ADE28D}"/>
                </a:ext>
              </a:extLst>
            </p:cNvPr>
            <p:cNvSpPr/>
            <p:nvPr/>
          </p:nvSpPr>
          <p:spPr>
            <a:xfrm>
              <a:off x="7060826" y="-3143130"/>
              <a:ext cx="996270" cy="1594031"/>
            </a:xfrm>
            <a:custGeom>
              <a:avLst/>
              <a:gdLst>
                <a:gd name="connsiteX0" fmla="*/ 653752 w 996269"/>
                <a:gd name="connsiteY0" fmla="*/ 1573508 h 1594031"/>
                <a:gd name="connsiteX1" fmla="*/ 1045087 w 996269"/>
                <a:gd name="connsiteY1" fmla="*/ 1356521 h 1594031"/>
                <a:gd name="connsiteX2" fmla="*/ 303862 w 996269"/>
                <a:gd name="connsiteY2" fmla="*/ 534997 h 1594031"/>
                <a:gd name="connsiteX3" fmla="*/ 564686 w 996269"/>
                <a:gd name="connsiteY3" fmla="*/ 167971 h 1594031"/>
                <a:gd name="connsiteX4" fmla="*/ 535993 w 996269"/>
                <a:gd name="connsiteY4" fmla="*/ 149440 h 1594031"/>
                <a:gd name="connsiteX5" fmla="*/ 275568 w 996269"/>
                <a:gd name="connsiteY5" fmla="*/ 524436 h 1594031"/>
                <a:gd name="connsiteX6" fmla="*/ 1026955 w 996269"/>
                <a:gd name="connsiteY6" fmla="*/ 1336396 h 1594031"/>
                <a:gd name="connsiteX7" fmla="*/ 649369 w 996269"/>
                <a:gd name="connsiteY7" fmla="*/ 1550594 h 1594031"/>
                <a:gd name="connsiteX8" fmla="*/ 263214 w 996269"/>
                <a:gd name="connsiteY8" fmla="*/ 1059035 h 1594031"/>
                <a:gd name="connsiteX9" fmla="*/ 149440 w 996269"/>
                <a:gd name="connsiteY9" fmla="*/ 1180380 h 1594031"/>
                <a:gd name="connsiteX10" fmla="*/ 164982 w 996269"/>
                <a:gd name="connsiteY10" fmla="*/ 1194727 h 1594031"/>
                <a:gd name="connsiteX11" fmla="*/ 275369 w 996269"/>
                <a:gd name="connsiteY11" fmla="*/ 1078960 h 1594031"/>
                <a:gd name="connsiteX12" fmla="*/ 653752 w 996269"/>
                <a:gd name="connsiteY12" fmla="*/ 157350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594031">
                  <a:moveTo>
                    <a:pt x="653752" y="1573508"/>
                  </a:moveTo>
                  <a:cubicBezTo>
                    <a:pt x="784463" y="1500980"/>
                    <a:pt x="914974" y="1428651"/>
                    <a:pt x="1045087" y="1356521"/>
                  </a:cubicBezTo>
                  <a:cubicBezTo>
                    <a:pt x="877315" y="1036917"/>
                    <a:pt x="632233" y="752383"/>
                    <a:pt x="303862" y="534997"/>
                  </a:cubicBezTo>
                  <a:cubicBezTo>
                    <a:pt x="391136" y="412655"/>
                    <a:pt x="477612" y="290313"/>
                    <a:pt x="564686" y="167971"/>
                  </a:cubicBezTo>
                  <a:cubicBezTo>
                    <a:pt x="555321" y="161993"/>
                    <a:pt x="545159" y="155418"/>
                    <a:pt x="535993" y="149440"/>
                  </a:cubicBezTo>
                  <a:cubicBezTo>
                    <a:pt x="449118" y="274173"/>
                    <a:pt x="362244" y="399106"/>
                    <a:pt x="275568" y="524436"/>
                  </a:cubicBezTo>
                  <a:cubicBezTo>
                    <a:pt x="606928" y="738037"/>
                    <a:pt x="855596" y="1018785"/>
                    <a:pt x="1026955" y="1336396"/>
                  </a:cubicBezTo>
                  <a:cubicBezTo>
                    <a:pt x="901225" y="1407530"/>
                    <a:pt x="775297" y="1479261"/>
                    <a:pt x="649369" y="1550594"/>
                  </a:cubicBezTo>
                  <a:cubicBezTo>
                    <a:pt x="551734" y="1369672"/>
                    <a:pt x="423016" y="1202497"/>
                    <a:pt x="263214" y="1059035"/>
                  </a:cubicBezTo>
                  <a:cubicBezTo>
                    <a:pt x="225157" y="1099284"/>
                    <a:pt x="186900" y="1139733"/>
                    <a:pt x="149440" y="1180380"/>
                  </a:cubicBezTo>
                  <a:cubicBezTo>
                    <a:pt x="155020" y="1185162"/>
                    <a:pt x="160200" y="1189944"/>
                    <a:pt x="164982" y="1194727"/>
                  </a:cubicBezTo>
                  <a:cubicBezTo>
                    <a:pt x="201844" y="1155673"/>
                    <a:pt x="238108" y="1117815"/>
                    <a:pt x="275369" y="1078960"/>
                  </a:cubicBezTo>
                  <a:cubicBezTo>
                    <a:pt x="432780" y="1224615"/>
                    <a:pt x="558310" y="1391789"/>
                    <a:pt x="653752" y="15735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2" name="Forma Livre: Forma 411">
              <a:extLst>
                <a:ext uri="{FF2B5EF4-FFF2-40B4-BE49-F238E27FC236}">
                  <a16:creationId xmlns:a16="http://schemas.microsoft.com/office/drawing/2014/main" id="{985CEEFD-8CA3-4B18-99CC-013B7597F223}"/>
                </a:ext>
              </a:extLst>
            </p:cNvPr>
            <p:cNvSpPr/>
            <p:nvPr/>
          </p:nvSpPr>
          <p:spPr>
            <a:xfrm>
              <a:off x="7382815" y="-3185282"/>
              <a:ext cx="398508" cy="398508"/>
            </a:xfrm>
            <a:custGeom>
              <a:avLst/>
              <a:gdLst>
                <a:gd name="connsiteX0" fmla="*/ 217989 w 398507"/>
                <a:gd name="connsiteY0" fmla="*/ 215901 h 398507"/>
                <a:gd name="connsiteX1" fmla="*/ 304266 w 398507"/>
                <a:gd name="connsiteY1" fmla="*/ 252564 h 398507"/>
                <a:gd name="connsiteX2" fmla="*/ 238910 w 398507"/>
                <a:gd name="connsiteY2" fmla="*/ 186013 h 398507"/>
                <a:gd name="connsiteX3" fmla="*/ 150043 w 398507"/>
                <a:gd name="connsiteY3" fmla="*/ 151742 h 398507"/>
                <a:gd name="connsiteX4" fmla="*/ 217989 w 398507"/>
                <a:gd name="connsiteY4" fmla="*/ 21590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398507">
                  <a:moveTo>
                    <a:pt x="217989" y="215901"/>
                  </a:moveTo>
                  <a:cubicBezTo>
                    <a:pt x="260629" y="243598"/>
                    <a:pt x="297890" y="260734"/>
                    <a:pt x="304266" y="252564"/>
                  </a:cubicBezTo>
                  <a:cubicBezTo>
                    <a:pt x="310243" y="244395"/>
                    <a:pt x="281750" y="214706"/>
                    <a:pt x="238910" y="186013"/>
                  </a:cubicBezTo>
                  <a:cubicBezTo>
                    <a:pt x="195872" y="158516"/>
                    <a:pt x="155622" y="143373"/>
                    <a:pt x="150043" y="151742"/>
                  </a:cubicBezTo>
                  <a:cubicBezTo>
                    <a:pt x="144663" y="159712"/>
                    <a:pt x="175946" y="188205"/>
                    <a:pt x="217989" y="2159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3" name="Forma Livre: Forma 412">
              <a:extLst>
                <a:ext uri="{FF2B5EF4-FFF2-40B4-BE49-F238E27FC236}">
                  <a16:creationId xmlns:a16="http://schemas.microsoft.com/office/drawing/2014/main" id="{A0210139-E384-4683-A8AE-5D5B37C02EC4}"/>
                </a:ext>
              </a:extLst>
            </p:cNvPr>
            <p:cNvSpPr/>
            <p:nvPr/>
          </p:nvSpPr>
          <p:spPr>
            <a:xfrm>
              <a:off x="7135391" y="-2809396"/>
              <a:ext cx="398508" cy="199254"/>
            </a:xfrm>
            <a:custGeom>
              <a:avLst/>
              <a:gdLst>
                <a:gd name="connsiteX0" fmla="*/ 205984 w 398507"/>
                <a:gd name="connsiteY0" fmla="*/ 208636 h 199253"/>
                <a:gd name="connsiteX1" fmla="*/ 280904 w 398507"/>
                <a:gd name="connsiteY1" fmla="*/ 237328 h 199253"/>
                <a:gd name="connsiteX2" fmla="*/ 226508 w 398507"/>
                <a:gd name="connsiteY2" fmla="*/ 179345 h 199253"/>
                <a:gd name="connsiteX3" fmla="*/ 150193 w 398507"/>
                <a:gd name="connsiteY3" fmla="*/ 152048 h 199253"/>
                <a:gd name="connsiteX4" fmla="*/ 205984 w 398507"/>
                <a:gd name="connsiteY4" fmla="*/ 2086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5984" y="208636"/>
                  </a:moveTo>
                  <a:cubicBezTo>
                    <a:pt x="242249" y="232347"/>
                    <a:pt x="274926" y="245697"/>
                    <a:pt x="280904" y="237328"/>
                  </a:cubicBezTo>
                  <a:cubicBezTo>
                    <a:pt x="286682" y="229956"/>
                    <a:pt x="263170" y="203256"/>
                    <a:pt x="226508" y="179345"/>
                  </a:cubicBezTo>
                  <a:cubicBezTo>
                    <a:pt x="190841" y="155435"/>
                    <a:pt x="155773" y="143878"/>
                    <a:pt x="150193" y="152048"/>
                  </a:cubicBezTo>
                  <a:cubicBezTo>
                    <a:pt x="144614" y="160815"/>
                    <a:pt x="170717" y="185921"/>
                    <a:pt x="205984" y="208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4" name="Forma Livre: Forma 413">
              <a:extLst>
                <a:ext uri="{FF2B5EF4-FFF2-40B4-BE49-F238E27FC236}">
                  <a16:creationId xmlns:a16="http://schemas.microsoft.com/office/drawing/2014/main" id="{5412AB2F-2114-42EA-BF5A-B16525BF6E34}"/>
                </a:ext>
              </a:extLst>
            </p:cNvPr>
            <p:cNvSpPr/>
            <p:nvPr/>
          </p:nvSpPr>
          <p:spPr>
            <a:xfrm>
              <a:off x="7034183" y="-2139230"/>
              <a:ext cx="199254" cy="199254"/>
            </a:xfrm>
            <a:custGeom>
              <a:avLst/>
              <a:gdLst>
                <a:gd name="connsiteX0" fmla="*/ 175685 w 199253"/>
                <a:gd name="connsiteY0" fmla="*/ 192620 h 199253"/>
                <a:gd name="connsiteX1" fmla="*/ 218923 w 199253"/>
                <a:gd name="connsiteY1" fmla="*/ 213342 h 199253"/>
                <a:gd name="connsiteX2" fmla="*/ 195610 w 199253"/>
                <a:gd name="connsiteY2" fmla="*/ 171101 h 199253"/>
                <a:gd name="connsiteX3" fmla="*/ 150778 w 199253"/>
                <a:gd name="connsiteY3" fmla="*/ 151374 h 199253"/>
                <a:gd name="connsiteX4" fmla="*/ 175685 w 199253"/>
                <a:gd name="connsiteY4" fmla="*/ 1926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685" y="192620"/>
                  </a:moveTo>
                  <a:cubicBezTo>
                    <a:pt x="193817" y="209557"/>
                    <a:pt x="213145" y="219121"/>
                    <a:pt x="218923" y="213342"/>
                  </a:cubicBezTo>
                  <a:cubicBezTo>
                    <a:pt x="224701" y="207564"/>
                    <a:pt x="214539" y="188436"/>
                    <a:pt x="195610" y="171101"/>
                  </a:cubicBezTo>
                  <a:cubicBezTo>
                    <a:pt x="176482" y="154363"/>
                    <a:pt x="156158" y="145197"/>
                    <a:pt x="150778" y="151374"/>
                  </a:cubicBezTo>
                  <a:cubicBezTo>
                    <a:pt x="145398" y="157352"/>
                    <a:pt x="156756" y="175683"/>
                    <a:pt x="175685" y="1926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5" name="Forma Livre: Forma 414">
              <a:extLst>
                <a:ext uri="{FF2B5EF4-FFF2-40B4-BE49-F238E27FC236}">
                  <a16:creationId xmlns:a16="http://schemas.microsoft.com/office/drawing/2014/main" id="{D2E1410B-DE1D-4EBC-AEF2-F38621EE44D2}"/>
                </a:ext>
              </a:extLst>
            </p:cNvPr>
            <p:cNvSpPr/>
            <p:nvPr/>
          </p:nvSpPr>
          <p:spPr>
            <a:xfrm>
              <a:off x="7911783" y="-2010629"/>
              <a:ext cx="199254" cy="398508"/>
            </a:xfrm>
            <a:custGeom>
              <a:avLst/>
              <a:gdLst>
                <a:gd name="connsiteX0" fmla="*/ 171215 w 199253"/>
                <a:gd name="connsiteY0" fmla="*/ 221629 h 398507"/>
                <a:gd name="connsiteX1" fmla="*/ 219634 w 199253"/>
                <a:gd name="connsiteY1" fmla="*/ 276025 h 398507"/>
                <a:gd name="connsiteX2" fmla="*/ 202698 w 199253"/>
                <a:gd name="connsiteY2" fmla="*/ 203696 h 398507"/>
                <a:gd name="connsiteX3" fmla="*/ 152685 w 199253"/>
                <a:gd name="connsiteY3" fmla="*/ 150097 h 398507"/>
                <a:gd name="connsiteX4" fmla="*/ 171215 w 199253"/>
                <a:gd name="connsiteY4" fmla="*/ 22162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71215" y="221629"/>
                  </a:moveTo>
                  <a:cubicBezTo>
                    <a:pt x="189746" y="256100"/>
                    <a:pt x="210469" y="280608"/>
                    <a:pt x="219634" y="276025"/>
                  </a:cubicBezTo>
                  <a:cubicBezTo>
                    <a:pt x="228601" y="271442"/>
                    <a:pt x="221228" y="238765"/>
                    <a:pt x="202698" y="203696"/>
                  </a:cubicBezTo>
                  <a:cubicBezTo>
                    <a:pt x="184167" y="169026"/>
                    <a:pt x="161053" y="145115"/>
                    <a:pt x="152685" y="150097"/>
                  </a:cubicBezTo>
                  <a:cubicBezTo>
                    <a:pt x="144117" y="155078"/>
                    <a:pt x="153282" y="187158"/>
                    <a:pt x="171215" y="2216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6" name="Forma Livre: Forma 415">
              <a:extLst>
                <a:ext uri="{FF2B5EF4-FFF2-40B4-BE49-F238E27FC236}">
                  <a16:creationId xmlns:a16="http://schemas.microsoft.com/office/drawing/2014/main" id="{A5A2BE29-7A47-48AC-A253-383D838CCE54}"/>
                </a:ext>
              </a:extLst>
            </p:cNvPr>
            <p:cNvSpPr/>
            <p:nvPr/>
          </p:nvSpPr>
          <p:spPr>
            <a:xfrm>
              <a:off x="7528573" y="-1781492"/>
              <a:ext cx="199254" cy="398508"/>
            </a:xfrm>
            <a:custGeom>
              <a:avLst/>
              <a:gdLst>
                <a:gd name="connsiteX0" fmla="*/ 165881 w 199253"/>
                <a:gd name="connsiteY0" fmla="*/ 210674 h 398507"/>
                <a:gd name="connsiteX1" fmla="*/ 208720 w 199253"/>
                <a:gd name="connsiteY1" fmla="*/ 253514 h 398507"/>
                <a:gd name="connsiteX2" fmla="*/ 197562 w 199253"/>
                <a:gd name="connsiteY2" fmla="*/ 192742 h 398507"/>
                <a:gd name="connsiteX3" fmla="*/ 153328 w 199253"/>
                <a:gd name="connsiteY3" fmla="*/ 150301 h 398507"/>
                <a:gd name="connsiteX4" fmla="*/ 165881 w 199253"/>
                <a:gd name="connsiteY4" fmla="*/ 2106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881" y="210674"/>
                  </a:moveTo>
                  <a:cubicBezTo>
                    <a:pt x="180825" y="238769"/>
                    <a:pt x="199754" y="258496"/>
                    <a:pt x="208720" y="253514"/>
                  </a:cubicBezTo>
                  <a:cubicBezTo>
                    <a:pt x="217488" y="248732"/>
                    <a:pt x="212905" y="221434"/>
                    <a:pt x="197562" y="192742"/>
                  </a:cubicBezTo>
                  <a:cubicBezTo>
                    <a:pt x="182020" y="163850"/>
                    <a:pt x="161896" y="145120"/>
                    <a:pt x="153328" y="150301"/>
                  </a:cubicBezTo>
                  <a:cubicBezTo>
                    <a:pt x="144959" y="154883"/>
                    <a:pt x="150538" y="181982"/>
                    <a:pt x="165881" y="2106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7" name="Forma Livre: Forma 416">
              <a:extLst>
                <a:ext uri="{FF2B5EF4-FFF2-40B4-BE49-F238E27FC236}">
                  <a16:creationId xmlns:a16="http://schemas.microsoft.com/office/drawing/2014/main" id="{2C991DB0-2C9C-41E0-B6C5-36D4F1C7DBD2}"/>
                </a:ext>
              </a:extLst>
            </p:cNvPr>
            <p:cNvSpPr/>
            <p:nvPr/>
          </p:nvSpPr>
          <p:spPr>
            <a:xfrm>
              <a:off x="7155001" y="-2243761"/>
              <a:ext cx="199254" cy="199254"/>
            </a:xfrm>
            <a:custGeom>
              <a:avLst/>
              <a:gdLst>
                <a:gd name="connsiteX0" fmla="*/ 170833 w 199253"/>
                <a:gd name="connsiteY0" fmla="*/ 184572 h 199253"/>
                <a:gd name="connsiteX1" fmla="*/ 206698 w 199253"/>
                <a:gd name="connsiteY1" fmla="*/ 202505 h 199253"/>
                <a:gd name="connsiteX2" fmla="*/ 186574 w 199253"/>
                <a:gd name="connsiteY2" fmla="*/ 168034 h 199253"/>
                <a:gd name="connsiteX3" fmla="*/ 150509 w 199253"/>
                <a:gd name="connsiteY3" fmla="*/ 150699 h 199253"/>
                <a:gd name="connsiteX4" fmla="*/ 170833 w 199253"/>
                <a:gd name="connsiteY4" fmla="*/ 1845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833" y="184572"/>
                  </a:moveTo>
                  <a:cubicBezTo>
                    <a:pt x="186773" y="198520"/>
                    <a:pt x="202514" y="206889"/>
                    <a:pt x="206698" y="202505"/>
                  </a:cubicBezTo>
                  <a:cubicBezTo>
                    <a:pt x="211281" y="198321"/>
                    <a:pt x="202514" y="182381"/>
                    <a:pt x="186574" y="168034"/>
                  </a:cubicBezTo>
                  <a:cubicBezTo>
                    <a:pt x="170833" y="153688"/>
                    <a:pt x="154295" y="146316"/>
                    <a:pt x="150509" y="150699"/>
                  </a:cubicBezTo>
                  <a:cubicBezTo>
                    <a:pt x="146125" y="155282"/>
                    <a:pt x="155689" y="170027"/>
                    <a:pt x="170833" y="1845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8" name="Forma Livre: Forma 417">
              <a:extLst>
                <a:ext uri="{FF2B5EF4-FFF2-40B4-BE49-F238E27FC236}">
                  <a16:creationId xmlns:a16="http://schemas.microsoft.com/office/drawing/2014/main" id="{89F2AECE-04CC-41A1-AD3B-95F8CD9472BE}"/>
                </a:ext>
              </a:extLst>
            </p:cNvPr>
            <p:cNvSpPr/>
            <p:nvPr/>
          </p:nvSpPr>
          <p:spPr>
            <a:xfrm>
              <a:off x="6538781" y="-2101430"/>
              <a:ext cx="996270" cy="1195524"/>
            </a:xfrm>
            <a:custGeom>
              <a:avLst/>
              <a:gdLst>
                <a:gd name="connsiteX0" fmla="*/ 425009 w 996269"/>
                <a:gd name="connsiteY0" fmla="*/ 1192535 h 1195523"/>
                <a:gd name="connsiteX1" fmla="*/ 849021 w 996269"/>
                <a:gd name="connsiteY1" fmla="*/ 1056444 h 1195523"/>
                <a:gd name="connsiteX2" fmla="*/ 522045 w 996269"/>
                <a:gd name="connsiteY2" fmla="*/ 472033 h 1195523"/>
                <a:gd name="connsiteX3" fmla="*/ 853803 w 996269"/>
                <a:gd name="connsiteY3" fmla="*/ 165381 h 1195523"/>
                <a:gd name="connsiteX4" fmla="*/ 838859 w 996269"/>
                <a:gd name="connsiteY4" fmla="*/ 149440 h 1195523"/>
                <a:gd name="connsiteX5" fmla="*/ 505109 w 996269"/>
                <a:gd name="connsiteY5" fmla="*/ 464062 h 1195523"/>
                <a:gd name="connsiteX6" fmla="*/ 837664 w 996269"/>
                <a:gd name="connsiteY6" fmla="*/ 1042696 h 1195523"/>
                <a:gd name="connsiteX7" fmla="*/ 427997 w 996269"/>
                <a:gd name="connsiteY7" fmla="*/ 1178786 h 1195523"/>
                <a:gd name="connsiteX8" fmla="*/ 284933 w 996269"/>
                <a:gd name="connsiteY8" fmla="*/ 880105 h 1195523"/>
                <a:gd name="connsiteX9" fmla="*/ 149440 w 996269"/>
                <a:gd name="connsiteY9" fmla="*/ 976344 h 1195523"/>
                <a:gd name="connsiteX10" fmla="*/ 155219 w 996269"/>
                <a:gd name="connsiteY10" fmla="*/ 985111 h 1195523"/>
                <a:gd name="connsiteX11" fmla="*/ 286328 w 996269"/>
                <a:gd name="connsiteY11" fmla="*/ 893654 h 1195523"/>
                <a:gd name="connsiteX12" fmla="*/ 425009 w 996269"/>
                <a:gd name="connsiteY12" fmla="*/ 1192535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425009" y="1192535"/>
                  </a:moveTo>
                  <a:cubicBezTo>
                    <a:pt x="565881" y="1147304"/>
                    <a:pt x="707949" y="1102073"/>
                    <a:pt x="849021" y="1056444"/>
                  </a:cubicBezTo>
                  <a:cubicBezTo>
                    <a:pt x="787651" y="841848"/>
                    <a:pt x="679854" y="640801"/>
                    <a:pt x="522045" y="472033"/>
                  </a:cubicBezTo>
                  <a:cubicBezTo>
                    <a:pt x="632432" y="369616"/>
                    <a:pt x="743616" y="267598"/>
                    <a:pt x="853803" y="165381"/>
                  </a:cubicBezTo>
                  <a:cubicBezTo>
                    <a:pt x="848622" y="159802"/>
                    <a:pt x="843840" y="154621"/>
                    <a:pt x="838859" y="149440"/>
                  </a:cubicBezTo>
                  <a:cubicBezTo>
                    <a:pt x="727476" y="254049"/>
                    <a:pt x="616492" y="359653"/>
                    <a:pt x="505109" y="464062"/>
                  </a:cubicBezTo>
                  <a:cubicBezTo>
                    <a:pt x="664910" y="630439"/>
                    <a:pt x="774500" y="829494"/>
                    <a:pt x="837664" y="1042696"/>
                  </a:cubicBezTo>
                  <a:cubicBezTo>
                    <a:pt x="701374" y="1088325"/>
                    <a:pt x="564287" y="1133556"/>
                    <a:pt x="427997" y="1178786"/>
                  </a:cubicBezTo>
                  <a:cubicBezTo>
                    <a:pt x="396515" y="1072584"/>
                    <a:pt x="348894" y="971562"/>
                    <a:pt x="284933" y="880105"/>
                  </a:cubicBezTo>
                  <a:cubicBezTo>
                    <a:pt x="240101" y="912184"/>
                    <a:pt x="194671" y="944264"/>
                    <a:pt x="149440" y="976344"/>
                  </a:cubicBezTo>
                  <a:cubicBezTo>
                    <a:pt x="151035" y="979134"/>
                    <a:pt x="153226" y="981923"/>
                    <a:pt x="155219" y="985111"/>
                  </a:cubicBezTo>
                  <a:cubicBezTo>
                    <a:pt x="199055" y="954426"/>
                    <a:pt x="242094" y="923741"/>
                    <a:pt x="286328" y="893654"/>
                  </a:cubicBezTo>
                  <a:cubicBezTo>
                    <a:pt x="349093" y="985709"/>
                    <a:pt x="395320" y="1086532"/>
                    <a:pt x="425009" y="11925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9" name="Forma Livre: Forma 418">
              <a:extLst>
                <a:ext uri="{FF2B5EF4-FFF2-40B4-BE49-F238E27FC236}">
                  <a16:creationId xmlns:a16="http://schemas.microsoft.com/office/drawing/2014/main" id="{FBAF0AB7-D2EA-4276-8FA8-407D5C85B5FB}"/>
                </a:ext>
              </a:extLst>
            </p:cNvPr>
            <p:cNvSpPr/>
            <p:nvPr/>
          </p:nvSpPr>
          <p:spPr>
            <a:xfrm>
              <a:off x="7192538" y="-2137296"/>
              <a:ext cx="199254" cy="199254"/>
            </a:xfrm>
            <a:custGeom>
              <a:avLst/>
              <a:gdLst>
                <a:gd name="connsiteX0" fmla="*/ 179323 w 199253"/>
                <a:gd name="connsiteY0" fmla="*/ 205829 h 199253"/>
                <a:gd name="connsiteX1" fmla="*/ 232524 w 199253"/>
                <a:gd name="connsiteY1" fmla="*/ 236514 h 199253"/>
                <a:gd name="connsiteX2" fmla="*/ 206023 w 199253"/>
                <a:gd name="connsiteY2" fmla="*/ 181122 h 199253"/>
                <a:gd name="connsiteX3" fmla="*/ 151228 w 199253"/>
                <a:gd name="connsiteY3" fmla="*/ 151234 h 199253"/>
                <a:gd name="connsiteX4" fmla="*/ 179323 w 199253"/>
                <a:gd name="connsiteY4" fmla="*/ 2058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323" y="205829"/>
                  </a:moveTo>
                  <a:cubicBezTo>
                    <a:pt x="201640" y="228943"/>
                    <a:pt x="224554" y="243289"/>
                    <a:pt x="232524" y="236514"/>
                  </a:cubicBezTo>
                  <a:cubicBezTo>
                    <a:pt x="240096" y="230138"/>
                    <a:pt x="228340" y="205032"/>
                    <a:pt x="206023" y="181122"/>
                  </a:cubicBezTo>
                  <a:cubicBezTo>
                    <a:pt x="183707" y="157411"/>
                    <a:pt x="159198" y="144459"/>
                    <a:pt x="151228" y="151234"/>
                  </a:cubicBezTo>
                  <a:cubicBezTo>
                    <a:pt x="144454" y="158208"/>
                    <a:pt x="157604" y="182517"/>
                    <a:pt x="179323" y="2058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0" name="Forma Livre: Forma 419">
              <a:extLst>
                <a:ext uri="{FF2B5EF4-FFF2-40B4-BE49-F238E27FC236}">
                  <a16:creationId xmlns:a16="http://schemas.microsoft.com/office/drawing/2014/main" id="{E2F4012A-6F9A-4B50-8FCE-4FFE6A23ABFB}"/>
                </a:ext>
              </a:extLst>
            </p:cNvPr>
            <p:cNvSpPr/>
            <p:nvPr/>
          </p:nvSpPr>
          <p:spPr>
            <a:xfrm>
              <a:off x="6870042" y="-1819283"/>
              <a:ext cx="199254" cy="199254"/>
            </a:xfrm>
            <a:custGeom>
              <a:avLst/>
              <a:gdLst>
                <a:gd name="connsiteX0" fmla="*/ 170660 w 199253"/>
                <a:gd name="connsiteY0" fmla="*/ 196859 h 199253"/>
                <a:gd name="connsiteX1" fmla="*/ 214894 w 199253"/>
                <a:gd name="connsiteY1" fmla="*/ 217780 h 199253"/>
                <a:gd name="connsiteX2" fmla="*/ 197360 w 199253"/>
                <a:gd name="connsiteY2" fmla="*/ 172151 h 199253"/>
                <a:gd name="connsiteX3" fmla="*/ 151930 w 199253"/>
                <a:gd name="connsiteY3" fmla="*/ 151827 h 199253"/>
                <a:gd name="connsiteX4" fmla="*/ 170660 w 199253"/>
                <a:gd name="connsiteY4" fmla="*/ 1968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660" y="196859"/>
                  </a:moveTo>
                  <a:cubicBezTo>
                    <a:pt x="187995" y="214592"/>
                    <a:pt x="207322" y="224754"/>
                    <a:pt x="214894" y="217780"/>
                  </a:cubicBezTo>
                  <a:cubicBezTo>
                    <a:pt x="222266" y="211603"/>
                    <a:pt x="214695" y="190482"/>
                    <a:pt x="197360" y="172151"/>
                  </a:cubicBezTo>
                  <a:cubicBezTo>
                    <a:pt x="179626" y="153620"/>
                    <a:pt x="158904" y="144853"/>
                    <a:pt x="151930" y="151827"/>
                  </a:cubicBezTo>
                  <a:cubicBezTo>
                    <a:pt x="144757" y="158801"/>
                    <a:pt x="153723" y="178726"/>
                    <a:pt x="170660" y="1968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1" name="Forma Livre: Forma 420">
              <a:extLst>
                <a:ext uri="{FF2B5EF4-FFF2-40B4-BE49-F238E27FC236}">
                  <a16:creationId xmlns:a16="http://schemas.microsoft.com/office/drawing/2014/main" id="{7C6C6C17-DCAC-4843-80BB-427714FA94C6}"/>
                </a:ext>
              </a:extLst>
            </p:cNvPr>
            <p:cNvSpPr/>
            <p:nvPr/>
          </p:nvSpPr>
          <p:spPr>
            <a:xfrm>
              <a:off x="6526280" y="-1291406"/>
              <a:ext cx="199254" cy="199254"/>
            </a:xfrm>
            <a:custGeom>
              <a:avLst/>
              <a:gdLst>
                <a:gd name="connsiteX0" fmla="*/ 154967 w 199253"/>
                <a:gd name="connsiteY0" fmla="*/ 177877 h 199253"/>
                <a:gd name="connsiteX1" fmla="*/ 178878 w 199253"/>
                <a:gd name="connsiteY1" fmla="*/ 188039 h 199253"/>
                <a:gd name="connsiteX2" fmla="*/ 178479 w 199253"/>
                <a:gd name="connsiteY2" fmla="*/ 160940 h 199253"/>
                <a:gd name="connsiteX3" fmla="*/ 153971 w 199253"/>
                <a:gd name="connsiteY3" fmla="*/ 151575 h 199253"/>
                <a:gd name="connsiteX4" fmla="*/ 154967 w 199253"/>
                <a:gd name="connsiteY4" fmla="*/ 1778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67" y="177877"/>
                  </a:moveTo>
                  <a:cubicBezTo>
                    <a:pt x="161343" y="188039"/>
                    <a:pt x="172701" y="192422"/>
                    <a:pt x="178878" y="188039"/>
                  </a:cubicBezTo>
                  <a:cubicBezTo>
                    <a:pt x="185852" y="183456"/>
                    <a:pt x="185653" y="171501"/>
                    <a:pt x="178479" y="160940"/>
                  </a:cubicBezTo>
                  <a:cubicBezTo>
                    <a:pt x="171705" y="150579"/>
                    <a:pt x="160347" y="146594"/>
                    <a:pt x="153971" y="151575"/>
                  </a:cubicBezTo>
                  <a:cubicBezTo>
                    <a:pt x="147396" y="156357"/>
                    <a:pt x="148193" y="168313"/>
                    <a:pt x="154967" y="1778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2" name="Forma Livre: Forma 421">
              <a:extLst>
                <a:ext uri="{FF2B5EF4-FFF2-40B4-BE49-F238E27FC236}">
                  <a16:creationId xmlns:a16="http://schemas.microsoft.com/office/drawing/2014/main" id="{7BDEE6FF-7452-47BD-B10C-E0315B869E7B}"/>
                </a:ext>
              </a:extLst>
            </p:cNvPr>
            <p:cNvSpPr/>
            <p:nvPr/>
          </p:nvSpPr>
          <p:spPr>
            <a:xfrm>
              <a:off x="7213499" y="-1244490"/>
              <a:ext cx="199254" cy="199254"/>
            </a:xfrm>
            <a:custGeom>
              <a:avLst/>
              <a:gdLst>
                <a:gd name="connsiteX0" fmla="*/ 153580 w 199253"/>
                <a:gd name="connsiteY0" fmla="*/ 197710 h 199253"/>
                <a:gd name="connsiteX1" fmla="*/ 182672 w 199253"/>
                <a:gd name="connsiteY1" fmla="*/ 234373 h 199253"/>
                <a:gd name="connsiteX2" fmla="*/ 187653 w 199253"/>
                <a:gd name="connsiteY2" fmla="*/ 186353 h 199253"/>
                <a:gd name="connsiteX3" fmla="*/ 157964 w 199253"/>
                <a:gd name="connsiteY3" fmla="*/ 149889 h 199253"/>
                <a:gd name="connsiteX4" fmla="*/ 153580 w 199253"/>
                <a:gd name="connsiteY4" fmla="*/ 1977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0" y="197710"/>
                  </a:moveTo>
                  <a:cubicBezTo>
                    <a:pt x="160355" y="220624"/>
                    <a:pt x="173107" y="237362"/>
                    <a:pt x="182672" y="234373"/>
                  </a:cubicBezTo>
                  <a:cubicBezTo>
                    <a:pt x="191638" y="231783"/>
                    <a:pt x="195025" y="210263"/>
                    <a:pt x="187653" y="186353"/>
                  </a:cubicBezTo>
                  <a:cubicBezTo>
                    <a:pt x="181277" y="162642"/>
                    <a:pt x="167130" y="146502"/>
                    <a:pt x="157964" y="149889"/>
                  </a:cubicBezTo>
                  <a:cubicBezTo>
                    <a:pt x="148400" y="153277"/>
                    <a:pt x="146806" y="174995"/>
                    <a:pt x="153580" y="1977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3" name="Forma Livre: Forma 422">
              <a:extLst>
                <a:ext uri="{FF2B5EF4-FFF2-40B4-BE49-F238E27FC236}">
                  <a16:creationId xmlns:a16="http://schemas.microsoft.com/office/drawing/2014/main" id="{F65D0246-A53F-4877-BE5C-600DF4DB25E8}"/>
                </a:ext>
              </a:extLst>
            </p:cNvPr>
            <p:cNvSpPr/>
            <p:nvPr/>
          </p:nvSpPr>
          <p:spPr>
            <a:xfrm>
              <a:off x="6794666" y="-1095358"/>
              <a:ext cx="199254" cy="199254"/>
            </a:xfrm>
            <a:custGeom>
              <a:avLst/>
              <a:gdLst>
                <a:gd name="connsiteX0" fmla="*/ 151390 w 199253"/>
                <a:gd name="connsiteY0" fmla="*/ 185865 h 199253"/>
                <a:gd name="connsiteX1" fmla="*/ 177094 w 199253"/>
                <a:gd name="connsiteY1" fmla="*/ 210771 h 199253"/>
                <a:gd name="connsiteX2" fmla="*/ 185661 w 199253"/>
                <a:gd name="connsiteY2" fmla="*/ 174706 h 199253"/>
                <a:gd name="connsiteX3" fmla="*/ 159161 w 199253"/>
                <a:gd name="connsiteY3" fmla="*/ 149999 h 199253"/>
                <a:gd name="connsiteX4" fmla="*/ 151390 w 199253"/>
                <a:gd name="connsiteY4" fmla="*/ 1858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90" y="185865"/>
                  </a:moveTo>
                  <a:cubicBezTo>
                    <a:pt x="156172" y="202004"/>
                    <a:pt x="167330" y="213362"/>
                    <a:pt x="177094" y="210771"/>
                  </a:cubicBezTo>
                  <a:cubicBezTo>
                    <a:pt x="186259" y="207782"/>
                    <a:pt x="190443" y="191842"/>
                    <a:pt x="185661" y="174706"/>
                  </a:cubicBezTo>
                  <a:cubicBezTo>
                    <a:pt x="180879" y="157570"/>
                    <a:pt x="168725" y="146811"/>
                    <a:pt x="159161" y="149999"/>
                  </a:cubicBezTo>
                  <a:cubicBezTo>
                    <a:pt x="150194" y="153785"/>
                    <a:pt x="147006" y="169526"/>
                    <a:pt x="151390" y="185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4" name="Forma Livre: Forma 423">
              <a:extLst>
                <a:ext uri="{FF2B5EF4-FFF2-40B4-BE49-F238E27FC236}">
                  <a16:creationId xmlns:a16="http://schemas.microsoft.com/office/drawing/2014/main" id="{F7CA36C4-B730-48C7-923B-766F7CD177DF}"/>
                </a:ext>
              </a:extLst>
            </p:cNvPr>
            <p:cNvSpPr/>
            <p:nvPr/>
          </p:nvSpPr>
          <p:spPr>
            <a:xfrm>
              <a:off x="6660954" y="-1377142"/>
              <a:ext cx="199254" cy="199254"/>
            </a:xfrm>
            <a:custGeom>
              <a:avLst/>
              <a:gdLst>
                <a:gd name="connsiteX0" fmla="*/ 154790 w 199253"/>
                <a:gd name="connsiteY0" fmla="*/ 173550 h 199253"/>
                <a:gd name="connsiteX1" fmla="*/ 174914 w 199253"/>
                <a:gd name="connsiteY1" fmla="*/ 183513 h 199253"/>
                <a:gd name="connsiteX2" fmla="*/ 173719 w 199253"/>
                <a:gd name="connsiteY2" fmla="*/ 160200 h 199253"/>
                <a:gd name="connsiteX3" fmla="*/ 152797 w 199253"/>
                <a:gd name="connsiteY3" fmla="*/ 150835 h 199253"/>
                <a:gd name="connsiteX4" fmla="*/ 154790 w 199253"/>
                <a:gd name="connsiteY4" fmla="*/ 1735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90" y="173550"/>
                  </a:moveTo>
                  <a:cubicBezTo>
                    <a:pt x="160767" y="182517"/>
                    <a:pt x="170132" y="187299"/>
                    <a:pt x="174914" y="183513"/>
                  </a:cubicBezTo>
                  <a:cubicBezTo>
                    <a:pt x="180095" y="180126"/>
                    <a:pt x="179497" y="169964"/>
                    <a:pt x="173719" y="160200"/>
                  </a:cubicBezTo>
                  <a:cubicBezTo>
                    <a:pt x="167542" y="151234"/>
                    <a:pt x="157778" y="147049"/>
                    <a:pt x="152797" y="150835"/>
                  </a:cubicBezTo>
                  <a:cubicBezTo>
                    <a:pt x="147417" y="154223"/>
                    <a:pt x="148812" y="164384"/>
                    <a:pt x="154790" y="1735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5" name="Forma Livre: Forma 424">
              <a:extLst>
                <a:ext uri="{FF2B5EF4-FFF2-40B4-BE49-F238E27FC236}">
                  <a16:creationId xmlns:a16="http://schemas.microsoft.com/office/drawing/2014/main" id="{0AA71BFD-B237-4FEA-A230-D9FDDA0B6984}"/>
                </a:ext>
              </a:extLst>
            </p:cNvPr>
            <p:cNvSpPr/>
            <p:nvPr/>
          </p:nvSpPr>
          <p:spPr>
            <a:xfrm>
              <a:off x="7285584" y="-1854156"/>
              <a:ext cx="996270" cy="1394777"/>
            </a:xfrm>
            <a:custGeom>
              <a:avLst/>
              <a:gdLst>
                <a:gd name="connsiteX0" fmla="*/ 367225 w 996269"/>
                <a:gd name="connsiteY0" fmla="*/ 1290767 h 1394777"/>
                <a:gd name="connsiteX1" fmla="*/ 808772 w 996269"/>
                <a:gd name="connsiteY1" fmla="*/ 1293557 h 1394777"/>
                <a:gd name="connsiteX2" fmla="*/ 635819 w 996269"/>
                <a:gd name="connsiteY2" fmla="*/ 362841 h 1394777"/>
                <a:gd name="connsiteX3" fmla="*/ 1045286 w 996269"/>
                <a:gd name="connsiteY3" fmla="*/ 175543 h 1394777"/>
                <a:gd name="connsiteX4" fmla="*/ 1033929 w 996269"/>
                <a:gd name="connsiteY4" fmla="*/ 149440 h 1394777"/>
                <a:gd name="connsiteX5" fmla="*/ 620477 w 996269"/>
                <a:gd name="connsiteY5" fmla="*/ 344510 h 1394777"/>
                <a:gd name="connsiteX6" fmla="*/ 802794 w 996269"/>
                <a:gd name="connsiteY6" fmla="*/ 1269646 h 1394777"/>
                <a:gd name="connsiteX7" fmla="*/ 374597 w 996269"/>
                <a:gd name="connsiteY7" fmla="*/ 1272037 h 1394777"/>
                <a:gd name="connsiteX8" fmla="*/ 307250 w 996269"/>
                <a:gd name="connsiteY8" fmla="*/ 750590 h 1394777"/>
                <a:gd name="connsiteX9" fmla="*/ 149440 w 996269"/>
                <a:gd name="connsiteY9" fmla="*/ 800204 h 1394777"/>
                <a:gd name="connsiteX10" fmla="*/ 154023 w 996269"/>
                <a:gd name="connsiteY10" fmla="*/ 816742 h 1394777"/>
                <a:gd name="connsiteX11" fmla="*/ 305456 w 996269"/>
                <a:gd name="connsiteY11" fmla="*/ 770515 h 1394777"/>
                <a:gd name="connsiteX12" fmla="*/ 367225 w 996269"/>
                <a:gd name="connsiteY12" fmla="*/ 1290767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367225" y="1290767"/>
                  </a:moveTo>
                  <a:cubicBezTo>
                    <a:pt x="514673" y="1291564"/>
                    <a:pt x="661921" y="1292361"/>
                    <a:pt x="808772" y="1293557"/>
                  </a:cubicBezTo>
                  <a:cubicBezTo>
                    <a:pt x="815945" y="974352"/>
                    <a:pt x="759357" y="655545"/>
                    <a:pt x="635819" y="362841"/>
                  </a:cubicBezTo>
                  <a:cubicBezTo>
                    <a:pt x="772109" y="300276"/>
                    <a:pt x="908199" y="237909"/>
                    <a:pt x="1045286" y="175543"/>
                  </a:cubicBezTo>
                  <a:cubicBezTo>
                    <a:pt x="1041301" y="166776"/>
                    <a:pt x="1037515" y="157809"/>
                    <a:pt x="1033929" y="149440"/>
                  </a:cubicBezTo>
                  <a:cubicBezTo>
                    <a:pt x="896045" y="214198"/>
                    <a:pt x="758361" y="279155"/>
                    <a:pt x="620477" y="344510"/>
                  </a:cubicBezTo>
                  <a:cubicBezTo>
                    <a:pt x="747402" y="634425"/>
                    <a:pt x="806181" y="952035"/>
                    <a:pt x="802794" y="1269646"/>
                  </a:cubicBezTo>
                  <a:cubicBezTo>
                    <a:pt x="660128" y="1270443"/>
                    <a:pt x="517263" y="1271240"/>
                    <a:pt x="374597" y="1272037"/>
                  </a:cubicBezTo>
                  <a:cubicBezTo>
                    <a:pt x="376789" y="1095498"/>
                    <a:pt x="354273" y="919557"/>
                    <a:pt x="307250" y="750590"/>
                  </a:cubicBezTo>
                  <a:cubicBezTo>
                    <a:pt x="254248" y="766928"/>
                    <a:pt x="201844" y="783666"/>
                    <a:pt x="149440" y="800204"/>
                  </a:cubicBezTo>
                  <a:cubicBezTo>
                    <a:pt x="151433" y="805982"/>
                    <a:pt x="152828" y="811163"/>
                    <a:pt x="154023" y="816742"/>
                  </a:cubicBezTo>
                  <a:cubicBezTo>
                    <a:pt x="204235" y="801599"/>
                    <a:pt x="255244" y="785658"/>
                    <a:pt x="305456" y="770515"/>
                  </a:cubicBezTo>
                  <a:cubicBezTo>
                    <a:pt x="350886" y="939084"/>
                    <a:pt x="371409" y="1115025"/>
                    <a:pt x="367225" y="12907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6" name="Forma Livre: Forma 425">
              <a:extLst>
                <a:ext uri="{FF2B5EF4-FFF2-40B4-BE49-F238E27FC236}">
                  <a16:creationId xmlns:a16="http://schemas.microsoft.com/office/drawing/2014/main" id="{69BE680C-A76B-4CB7-8C75-BD20C642E5FC}"/>
                </a:ext>
              </a:extLst>
            </p:cNvPr>
            <p:cNvSpPr/>
            <p:nvPr/>
          </p:nvSpPr>
          <p:spPr>
            <a:xfrm>
              <a:off x="8140616" y="-1910494"/>
              <a:ext cx="199254" cy="398508"/>
            </a:xfrm>
            <a:custGeom>
              <a:avLst/>
              <a:gdLst>
                <a:gd name="connsiteX0" fmla="*/ 167938 w 199253"/>
                <a:gd name="connsiteY0" fmla="*/ 226302 h 398507"/>
                <a:gd name="connsiteX1" fmla="*/ 213168 w 199253"/>
                <a:gd name="connsiteY1" fmla="*/ 288469 h 398507"/>
                <a:gd name="connsiteX2" fmla="*/ 201014 w 199253"/>
                <a:gd name="connsiteY2" fmla="*/ 210959 h 398507"/>
                <a:gd name="connsiteX3" fmla="*/ 153392 w 199253"/>
                <a:gd name="connsiteY3" fmla="*/ 149987 h 398507"/>
                <a:gd name="connsiteX4" fmla="*/ 167938 w 199253"/>
                <a:gd name="connsiteY4" fmla="*/ 2263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7938" y="226302"/>
                  </a:moveTo>
                  <a:cubicBezTo>
                    <a:pt x="184675" y="264160"/>
                    <a:pt x="203803" y="292454"/>
                    <a:pt x="213168" y="288469"/>
                  </a:cubicBezTo>
                  <a:cubicBezTo>
                    <a:pt x="222334" y="284484"/>
                    <a:pt x="216954" y="249814"/>
                    <a:pt x="201014" y="210959"/>
                  </a:cubicBezTo>
                  <a:cubicBezTo>
                    <a:pt x="183679" y="172304"/>
                    <a:pt x="162358" y="145205"/>
                    <a:pt x="153392" y="149987"/>
                  </a:cubicBezTo>
                  <a:cubicBezTo>
                    <a:pt x="144226" y="154172"/>
                    <a:pt x="151798" y="188045"/>
                    <a:pt x="167938" y="2263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7" name="Forma Livre: Forma 426">
              <a:extLst>
                <a:ext uri="{FF2B5EF4-FFF2-40B4-BE49-F238E27FC236}">
                  <a16:creationId xmlns:a16="http://schemas.microsoft.com/office/drawing/2014/main" id="{C44B8172-76BA-42B1-AAAE-82E6E0DE61BF}"/>
                </a:ext>
              </a:extLst>
            </p:cNvPr>
            <p:cNvSpPr/>
            <p:nvPr/>
          </p:nvSpPr>
          <p:spPr>
            <a:xfrm>
              <a:off x="7736129" y="-1709458"/>
              <a:ext cx="199254" cy="398508"/>
            </a:xfrm>
            <a:custGeom>
              <a:avLst/>
              <a:gdLst>
                <a:gd name="connsiteX0" fmla="*/ 163157 w 199253"/>
                <a:gd name="connsiteY0" fmla="*/ 215154 h 398507"/>
                <a:gd name="connsiteX1" fmla="*/ 203606 w 199253"/>
                <a:gd name="connsiteY1" fmla="*/ 265366 h 398507"/>
                <a:gd name="connsiteX2" fmla="*/ 196034 w 199253"/>
                <a:gd name="connsiteY2" fmla="*/ 199612 h 398507"/>
                <a:gd name="connsiteX3" fmla="*/ 153792 w 199253"/>
                <a:gd name="connsiteY3" fmla="*/ 149998 h 398507"/>
                <a:gd name="connsiteX4" fmla="*/ 163157 w 199253"/>
                <a:gd name="connsiteY4" fmla="*/ 21515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3157" y="215154"/>
                  </a:moveTo>
                  <a:cubicBezTo>
                    <a:pt x="176308" y="246836"/>
                    <a:pt x="194440" y="269152"/>
                    <a:pt x="203606" y="265366"/>
                  </a:cubicBezTo>
                  <a:cubicBezTo>
                    <a:pt x="212771" y="261580"/>
                    <a:pt x="209783" y="231892"/>
                    <a:pt x="196034" y="199612"/>
                  </a:cubicBezTo>
                  <a:cubicBezTo>
                    <a:pt x="182087" y="167533"/>
                    <a:pt x="162560" y="145614"/>
                    <a:pt x="153792" y="149998"/>
                  </a:cubicBezTo>
                  <a:cubicBezTo>
                    <a:pt x="145225" y="154980"/>
                    <a:pt x="149807" y="183473"/>
                    <a:pt x="163157" y="2151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8" name="Forma Livre: Forma 427">
              <a:extLst>
                <a:ext uri="{FF2B5EF4-FFF2-40B4-BE49-F238E27FC236}">
                  <a16:creationId xmlns:a16="http://schemas.microsoft.com/office/drawing/2014/main" id="{4408DC8F-A6A4-4463-BAAE-3B7F4190074D}"/>
                </a:ext>
              </a:extLst>
            </p:cNvPr>
            <p:cNvSpPr/>
            <p:nvPr/>
          </p:nvSpPr>
          <p:spPr>
            <a:xfrm>
              <a:off x="7273158" y="-1232192"/>
              <a:ext cx="199254" cy="199254"/>
            </a:xfrm>
            <a:custGeom>
              <a:avLst/>
              <a:gdLst>
                <a:gd name="connsiteX0" fmla="*/ 152502 w 199253"/>
                <a:gd name="connsiteY0" fmla="*/ 189796 h 199253"/>
                <a:gd name="connsiteX1" fmla="*/ 176412 w 199253"/>
                <a:gd name="connsiteY1" fmla="*/ 221677 h 199253"/>
                <a:gd name="connsiteX2" fmla="*/ 180596 w 199253"/>
                <a:gd name="connsiteY2" fmla="*/ 181228 h 199253"/>
                <a:gd name="connsiteX3" fmla="*/ 156686 w 199253"/>
                <a:gd name="connsiteY3" fmla="*/ 149746 h 199253"/>
                <a:gd name="connsiteX4" fmla="*/ 152502 w 199253"/>
                <a:gd name="connsiteY4" fmla="*/ 189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2" y="189796"/>
                  </a:moveTo>
                  <a:cubicBezTo>
                    <a:pt x="157483" y="209722"/>
                    <a:pt x="167844" y="224068"/>
                    <a:pt x="176412" y="221677"/>
                  </a:cubicBezTo>
                  <a:cubicBezTo>
                    <a:pt x="183785" y="219286"/>
                    <a:pt x="185976" y="201154"/>
                    <a:pt x="180596" y="181228"/>
                  </a:cubicBezTo>
                  <a:cubicBezTo>
                    <a:pt x="175017" y="161303"/>
                    <a:pt x="163660" y="147156"/>
                    <a:pt x="156686" y="149746"/>
                  </a:cubicBezTo>
                  <a:cubicBezTo>
                    <a:pt x="148716" y="152735"/>
                    <a:pt x="147321" y="170269"/>
                    <a:pt x="152502" y="189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9" name="Forma Livre: Forma 428">
              <a:extLst>
                <a:ext uri="{FF2B5EF4-FFF2-40B4-BE49-F238E27FC236}">
                  <a16:creationId xmlns:a16="http://schemas.microsoft.com/office/drawing/2014/main" id="{03441CB0-8E65-483D-B220-2C37E91B4ADC}"/>
                </a:ext>
              </a:extLst>
            </p:cNvPr>
            <p:cNvSpPr/>
            <p:nvPr/>
          </p:nvSpPr>
          <p:spPr>
            <a:xfrm>
              <a:off x="7925950" y="-785159"/>
              <a:ext cx="199254" cy="398508"/>
            </a:xfrm>
            <a:custGeom>
              <a:avLst/>
              <a:gdLst>
                <a:gd name="connsiteX0" fmla="*/ 149477 w 199253"/>
                <a:gd name="connsiteY0" fmla="*/ 213202 h 398507"/>
                <a:gd name="connsiteX1" fmla="*/ 165816 w 199253"/>
                <a:gd name="connsiteY1" fmla="*/ 275170 h 398507"/>
                <a:gd name="connsiteX2" fmla="*/ 185343 w 199253"/>
                <a:gd name="connsiteY2" fmla="*/ 213202 h 398507"/>
                <a:gd name="connsiteX3" fmla="*/ 167609 w 199253"/>
                <a:gd name="connsiteY3" fmla="*/ 149440 h 398507"/>
                <a:gd name="connsiteX4" fmla="*/ 149477 w 199253"/>
                <a:gd name="connsiteY4" fmla="*/ 21320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77" y="213202"/>
                  </a:moveTo>
                  <a:cubicBezTo>
                    <a:pt x="148879" y="247075"/>
                    <a:pt x="155654" y="275568"/>
                    <a:pt x="165816" y="275170"/>
                  </a:cubicBezTo>
                  <a:cubicBezTo>
                    <a:pt x="175380" y="275568"/>
                    <a:pt x="185144" y="247872"/>
                    <a:pt x="185343" y="213202"/>
                  </a:cubicBezTo>
                  <a:cubicBezTo>
                    <a:pt x="185941" y="177336"/>
                    <a:pt x="177373" y="149440"/>
                    <a:pt x="167609" y="149440"/>
                  </a:cubicBezTo>
                  <a:cubicBezTo>
                    <a:pt x="157846" y="150038"/>
                    <a:pt x="150274" y="177735"/>
                    <a:pt x="149477" y="2132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0" name="Forma Livre: Forma 429">
              <a:extLst>
                <a:ext uri="{FF2B5EF4-FFF2-40B4-BE49-F238E27FC236}">
                  <a16:creationId xmlns:a16="http://schemas.microsoft.com/office/drawing/2014/main" id="{DF74445A-64E0-4C37-B393-CCF1969FC115}"/>
                </a:ext>
              </a:extLst>
            </p:cNvPr>
            <p:cNvSpPr/>
            <p:nvPr/>
          </p:nvSpPr>
          <p:spPr>
            <a:xfrm>
              <a:off x="7487026" y="-772412"/>
              <a:ext cx="199254" cy="398508"/>
            </a:xfrm>
            <a:custGeom>
              <a:avLst/>
              <a:gdLst>
                <a:gd name="connsiteX0" fmla="*/ 149445 w 199253"/>
                <a:gd name="connsiteY0" fmla="*/ 200455 h 398507"/>
                <a:gd name="connsiteX1" fmla="*/ 165983 w 199253"/>
                <a:gd name="connsiteY1" fmla="*/ 249870 h 398507"/>
                <a:gd name="connsiteX2" fmla="*/ 185310 w 199253"/>
                <a:gd name="connsiteY2" fmla="*/ 200455 h 398507"/>
                <a:gd name="connsiteX3" fmla="*/ 167577 w 199253"/>
                <a:gd name="connsiteY3" fmla="*/ 149446 h 398507"/>
                <a:gd name="connsiteX4" fmla="*/ 149445 w 199253"/>
                <a:gd name="connsiteY4" fmla="*/ 20045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45" y="200455"/>
                  </a:moveTo>
                  <a:cubicBezTo>
                    <a:pt x="149245" y="227354"/>
                    <a:pt x="155821" y="249471"/>
                    <a:pt x="165983" y="249870"/>
                  </a:cubicBezTo>
                  <a:cubicBezTo>
                    <a:pt x="175547" y="250268"/>
                    <a:pt x="184513" y="228151"/>
                    <a:pt x="185310" y="200455"/>
                  </a:cubicBezTo>
                  <a:cubicBezTo>
                    <a:pt x="185510" y="171762"/>
                    <a:pt x="177141" y="149047"/>
                    <a:pt x="167577" y="149446"/>
                  </a:cubicBezTo>
                  <a:cubicBezTo>
                    <a:pt x="157813" y="149844"/>
                    <a:pt x="150242" y="171961"/>
                    <a:pt x="149445" y="2004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1" name="Forma Livre: Forma 430">
              <a:extLst>
                <a:ext uri="{FF2B5EF4-FFF2-40B4-BE49-F238E27FC236}">
                  <a16:creationId xmlns:a16="http://schemas.microsoft.com/office/drawing/2014/main" id="{16C2BA6A-81B3-4E21-9275-F4186472C360}"/>
                </a:ext>
              </a:extLst>
            </p:cNvPr>
            <p:cNvSpPr/>
            <p:nvPr/>
          </p:nvSpPr>
          <p:spPr>
            <a:xfrm>
              <a:off x="7428373" y="-1267015"/>
              <a:ext cx="199254" cy="199254"/>
            </a:xfrm>
            <a:custGeom>
              <a:avLst/>
              <a:gdLst>
                <a:gd name="connsiteX0" fmla="*/ 152505 w 199253"/>
                <a:gd name="connsiteY0" fmla="*/ 182975 h 199253"/>
                <a:gd name="connsiteX1" fmla="*/ 171036 w 199253"/>
                <a:gd name="connsiteY1" fmla="*/ 210073 h 199253"/>
                <a:gd name="connsiteX2" fmla="*/ 173825 w 199253"/>
                <a:gd name="connsiteY2" fmla="*/ 176599 h 199253"/>
                <a:gd name="connsiteX3" fmla="*/ 154498 w 199253"/>
                <a:gd name="connsiteY3" fmla="*/ 149699 h 199253"/>
                <a:gd name="connsiteX4" fmla="*/ 152505 w 199253"/>
                <a:gd name="connsiteY4" fmla="*/ 1829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05" y="182975"/>
                  </a:moveTo>
                  <a:cubicBezTo>
                    <a:pt x="156689" y="199314"/>
                    <a:pt x="165058" y="212066"/>
                    <a:pt x="171036" y="210073"/>
                  </a:cubicBezTo>
                  <a:cubicBezTo>
                    <a:pt x="176814" y="208479"/>
                    <a:pt x="178209" y="193336"/>
                    <a:pt x="173825" y="176599"/>
                  </a:cubicBezTo>
                  <a:cubicBezTo>
                    <a:pt x="169442" y="159463"/>
                    <a:pt x="160874" y="147508"/>
                    <a:pt x="154498" y="149699"/>
                  </a:cubicBezTo>
                  <a:cubicBezTo>
                    <a:pt x="148919" y="151493"/>
                    <a:pt x="147524" y="166636"/>
                    <a:pt x="152505" y="1829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2" name="Forma Livre: Forma 431">
              <a:extLst>
                <a:ext uri="{FF2B5EF4-FFF2-40B4-BE49-F238E27FC236}">
                  <a16:creationId xmlns:a16="http://schemas.microsoft.com/office/drawing/2014/main" id="{574BF5C7-54A1-4AEC-9C67-7EFAEBD3AE2B}"/>
                </a:ext>
              </a:extLst>
            </p:cNvPr>
            <p:cNvSpPr/>
            <p:nvPr/>
          </p:nvSpPr>
          <p:spPr>
            <a:xfrm>
              <a:off x="6993677" y="-3300341"/>
              <a:ext cx="1992539" cy="4383586"/>
            </a:xfrm>
            <a:custGeom>
              <a:avLst/>
              <a:gdLst>
                <a:gd name="connsiteX0" fmla="*/ 1372063 w 1992539"/>
                <a:gd name="connsiteY0" fmla="*/ 4349115 h 4383586"/>
                <a:gd name="connsiteX1" fmla="*/ 1377442 w 1992539"/>
                <a:gd name="connsiteY1" fmla="*/ 4352503 h 4383586"/>
                <a:gd name="connsiteX2" fmla="*/ 1687282 w 1992539"/>
                <a:gd name="connsiteY2" fmla="*/ 3678427 h 4383586"/>
                <a:gd name="connsiteX3" fmla="*/ 1864419 w 1992539"/>
                <a:gd name="connsiteY3" fmla="*/ 3739598 h 4383586"/>
                <a:gd name="connsiteX4" fmla="*/ 1841505 w 1992539"/>
                <a:gd name="connsiteY4" fmla="*/ 1555974 h 4383586"/>
                <a:gd name="connsiteX5" fmla="*/ 1587257 w 1992539"/>
                <a:gd name="connsiteY5" fmla="*/ 1657793 h 4383586"/>
                <a:gd name="connsiteX6" fmla="*/ 152031 w 1992539"/>
                <a:gd name="connsiteY6" fmla="*/ 149440 h 4383586"/>
                <a:gd name="connsiteX7" fmla="*/ 149440 w 1992539"/>
                <a:gd name="connsiteY7" fmla="*/ 155418 h 4383586"/>
                <a:gd name="connsiteX8" fmla="*/ 1591640 w 1992539"/>
                <a:gd name="connsiteY8" fmla="*/ 1689275 h 4383586"/>
                <a:gd name="connsiteX9" fmla="*/ 1846486 w 1992539"/>
                <a:gd name="connsiteY9" fmla="*/ 1589847 h 4383586"/>
                <a:gd name="connsiteX10" fmla="*/ 1868006 w 1992539"/>
                <a:gd name="connsiteY10" fmla="*/ 3704728 h 4383586"/>
                <a:gd name="connsiteX11" fmla="*/ 1690271 w 1992539"/>
                <a:gd name="connsiteY11" fmla="*/ 3645948 h 4383586"/>
                <a:gd name="connsiteX12" fmla="*/ 1372063 w 1992539"/>
                <a:gd name="connsiteY12" fmla="*/ 4349115 h 43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4383586">
                  <a:moveTo>
                    <a:pt x="1372063" y="4349115"/>
                  </a:moveTo>
                  <a:cubicBezTo>
                    <a:pt x="1374055" y="4350311"/>
                    <a:pt x="1375450" y="4351108"/>
                    <a:pt x="1377442" y="4352503"/>
                  </a:cubicBezTo>
                  <a:cubicBezTo>
                    <a:pt x="1507157" y="4141891"/>
                    <a:pt x="1610569" y="3914742"/>
                    <a:pt x="1687282" y="3678427"/>
                  </a:cubicBezTo>
                  <a:cubicBezTo>
                    <a:pt x="1746262" y="3699149"/>
                    <a:pt x="1805440" y="3719274"/>
                    <a:pt x="1864419" y="3739598"/>
                  </a:cubicBezTo>
                  <a:cubicBezTo>
                    <a:pt x="2092963" y="3033243"/>
                    <a:pt x="2095155" y="2249975"/>
                    <a:pt x="1841505" y="1555974"/>
                  </a:cubicBezTo>
                  <a:cubicBezTo>
                    <a:pt x="1757021" y="1590046"/>
                    <a:pt x="1672139" y="1623920"/>
                    <a:pt x="1587257" y="1657793"/>
                  </a:cubicBezTo>
                  <a:cubicBezTo>
                    <a:pt x="1354329" y="1019383"/>
                    <a:pt x="884687" y="464262"/>
                    <a:pt x="152031" y="149440"/>
                  </a:cubicBezTo>
                  <a:cubicBezTo>
                    <a:pt x="151234" y="151234"/>
                    <a:pt x="150437" y="153426"/>
                    <a:pt x="149440" y="155418"/>
                  </a:cubicBezTo>
                  <a:cubicBezTo>
                    <a:pt x="891063" y="474424"/>
                    <a:pt x="1362897" y="1040305"/>
                    <a:pt x="1591640" y="1689275"/>
                  </a:cubicBezTo>
                  <a:cubicBezTo>
                    <a:pt x="1676523" y="1656398"/>
                    <a:pt x="1761405" y="1623123"/>
                    <a:pt x="1846486" y="1589847"/>
                  </a:cubicBezTo>
                  <a:cubicBezTo>
                    <a:pt x="2084196" y="2263923"/>
                    <a:pt x="2083399" y="3019693"/>
                    <a:pt x="1868006" y="3704728"/>
                  </a:cubicBezTo>
                  <a:cubicBezTo>
                    <a:pt x="1808827" y="3685201"/>
                    <a:pt x="1750047" y="3665475"/>
                    <a:pt x="1690271" y="3645948"/>
                  </a:cubicBezTo>
                  <a:cubicBezTo>
                    <a:pt x="1613359" y="3893023"/>
                    <a:pt x="1506758" y="4129737"/>
                    <a:pt x="1372063" y="43491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3" name="Forma Livre: Forma 432">
              <a:extLst>
                <a:ext uri="{FF2B5EF4-FFF2-40B4-BE49-F238E27FC236}">
                  <a16:creationId xmlns:a16="http://schemas.microsoft.com/office/drawing/2014/main" id="{CF09865C-ACE4-49FD-ACEB-998DF18F94A0}"/>
                </a:ext>
              </a:extLst>
            </p:cNvPr>
            <p:cNvSpPr/>
            <p:nvPr/>
          </p:nvSpPr>
          <p:spPr>
            <a:xfrm>
              <a:off x="6906026" y="-3337413"/>
              <a:ext cx="398508" cy="199254"/>
            </a:xfrm>
            <a:custGeom>
              <a:avLst/>
              <a:gdLst>
                <a:gd name="connsiteX0" fmla="*/ 325162 w 398507"/>
                <a:gd name="connsiteY0" fmla="*/ 228555 h 199253"/>
                <a:gd name="connsiteX1" fmla="*/ 246058 w 398507"/>
                <a:gd name="connsiteY1" fmla="*/ 173362 h 199253"/>
                <a:gd name="connsiteX2" fmla="*/ 149819 w 398507"/>
                <a:gd name="connsiteY2" fmla="*/ 153038 h 199253"/>
                <a:gd name="connsiteX3" fmla="*/ 230716 w 398507"/>
                <a:gd name="connsiteY3" fmla="*/ 205840 h 199253"/>
                <a:gd name="connsiteX4" fmla="*/ 325162 w 398507"/>
                <a:gd name="connsiteY4" fmla="*/ 2285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25162" y="228555"/>
                  </a:moveTo>
                  <a:cubicBezTo>
                    <a:pt x="329745" y="220187"/>
                    <a:pt x="295075" y="194682"/>
                    <a:pt x="246058" y="173362"/>
                  </a:cubicBezTo>
                  <a:cubicBezTo>
                    <a:pt x="197241" y="152241"/>
                    <a:pt x="153405" y="144072"/>
                    <a:pt x="149819" y="153038"/>
                  </a:cubicBezTo>
                  <a:cubicBezTo>
                    <a:pt x="145236" y="162403"/>
                    <a:pt x="182895" y="185118"/>
                    <a:pt x="230716" y="205840"/>
                  </a:cubicBezTo>
                  <a:cubicBezTo>
                    <a:pt x="279134" y="226363"/>
                    <a:pt x="320380" y="237522"/>
                    <a:pt x="325162" y="2285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4" name="Forma Livre: Forma 433">
              <a:extLst>
                <a:ext uri="{FF2B5EF4-FFF2-40B4-BE49-F238E27FC236}">
                  <a16:creationId xmlns:a16="http://schemas.microsoft.com/office/drawing/2014/main" id="{D086D44E-B242-4227-808F-E857C70F9585}"/>
                </a:ext>
              </a:extLst>
            </p:cNvPr>
            <p:cNvSpPr/>
            <p:nvPr/>
          </p:nvSpPr>
          <p:spPr>
            <a:xfrm>
              <a:off x="8396896" y="-1862442"/>
              <a:ext cx="199254" cy="398508"/>
            </a:xfrm>
            <a:custGeom>
              <a:avLst/>
              <a:gdLst>
                <a:gd name="connsiteX0" fmla="*/ 209543 w 199253"/>
                <a:gd name="connsiteY0" fmla="*/ 303381 h 398507"/>
                <a:gd name="connsiteX1" fmla="*/ 199381 w 199253"/>
                <a:gd name="connsiteY1" fmla="*/ 219495 h 398507"/>
                <a:gd name="connsiteX2" fmla="*/ 153552 w 199253"/>
                <a:gd name="connsiteY2" fmla="*/ 149756 h 398507"/>
                <a:gd name="connsiteX3" fmla="*/ 166105 w 199253"/>
                <a:gd name="connsiteY3" fmla="*/ 232845 h 398507"/>
                <a:gd name="connsiteX4" fmla="*/ 209543 w 199253"/>
                <a:gd name="connsiteY4" fmla="*/ 3033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9543" y="303381"/>
                  </a:moveTo>
                  <a:cubicBezTo>
                    <a:pt x="218509" y="299595"/>
                    <a:pt x="215122" y="262135"/>
                    <a:pt x="199381" y="219495"/>
                  </a:cubicBezTo>
                  <a:cubicBezTo>
                    <a:pt x="184237" y="176655"/>
                    <a:pt x="162917" y="145970"/>
                    <a:pt x="153552" y="149756"/>
                  </a:cubicBezTo>
                  <a:cubicBezTo>
                    <a:pt x="144586" y="153741"/>
                    <a:pt x="150962" y="190802"/>
                    <a:pt x="166105" y="232845"/>
                  </a:cubicBezTo>
                  <a:cubicBezTo>
                    <a:pt x="181647" y="275485"/>
                    <a:pt x="200576" y="306768"/>
                    <a:pt x="209543" y="3033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5" name="Forma Livre: Forma 434">
              <a:extLst>
                <a:ext uri="{FF2B5EF4-FFF2-40B4-BE49-F238E27FC236}">
                  <a16:creationId xmlns:a16="http://schemas.microsoft.com/office/drawing/2014/main" id="{711265E3-5F5F-4B0B-A8C5-A126F8F8FEAC}"/>
                </a:ext>
              </a:extLst>
            </p:cNvPr>
            <p:cNvSpPr/>
            <p:nvPr/>
          </p:nvSpPr>
          <p:spPr>
            <a:xfrm>
              <a:off x="8186318" y="832342"/>
              <a:ext cx="199254" cy="398508"/>
            </a:xfrm>
            <a:custGeom>
              <a:avLst/>
              <a:gdLst>
                <a:gd name="connsiteX0" fmla="*/ 151526 w 199253"/>
                <a:gd name="connsiteY0" fmla="*/ 267043 h 398507"/>
                <a:gd name="connsiteX1" fmla="*/ 199745 w 199253"/>
                <a:gd name="connsiteY1" fmla="*/ 217627 h 398507"/>
                <a:gd name="connsiteX2" fmla="*/ 222461 w 199253"/>
                <a:gd name="connsiteY2" fmla="*/ 149881 h 398507"/>
                <a:gd name="connsiteX3" fmla="*/ 175437 w 199253"/>
                <a:gd name="connsiteY3" fmla="*/ 201289 h 398507"/>
                <a:gd name="connsiteX4" fmla="*/ 151526 w 199253"/>
                <a:gd name="connsiteY4" fmla="*/ 26704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526" y="267043"/>
                  </a:moveTo>
                  <a:cubicBezTo>
                    <a:pt x="158101" y="271625"/>
                    <a:pt x="180219" y="249508"/>
                    <a:pt x="199745" y="217627"/>
                  </a:cubicBezTo>
                  <a:cubicBezTo>
                    <a:pt x="219472" y="184551"/>
                    <a:pt x="229235" y="154663"/>
                    <a:pt x="222461" y="149881"/>
                  </a:cubicBezTo>
                  <a:cubicBezTo>
                    <a:pt x="215686" y="145896"/>
                    <a:pt x="194764" y="169408"/>
                    <a:pt x="175437" y="201289"/>
                  </a:cubicBezTo>
                  <a:cubicBezTo>
                    <a:pt x="155710" y="232771"/>
                    <a:pt x="144552" y="262061"/>
                    <a:pt x="151526" y="2670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6" name="Forma Livre: Forma 435">
              <a:extLst>
                <a:ext uri="{FF2B5EF4-FFF2-40B4-BE49-F238E27FC236}">
                  <a16:creationId xmlns:a16="http://schemas.microsoft.com/office/drawing/2014/main" id="{7919C8D5-C4DA-45EA-A250-F7B6470F8B54}"/>
                </a:ext>
              </a:extLst>
            </p:cNvPr>
            <p:cNvSpPr/>
            <p:nvPr/>
          </p:nvSpPr>
          <p:spPr>
            <a:xfrm>
              <a:off x="8648650" y="-1971261"/>
              <a:ext cx="199254" cy="398508"/>
            </a:xfrm>
            <a:custGeom>
              <a:avLst/>
              <a:gdLst>
                <a:gd name="connsiteX0" fmla="*/ 214428 w 199253"/>
                <a:gd name="connsiteY0" fmla="*/ 317953 h 398507"/>
                <a:gd name="connsiteX1" fmla="*/ 201874 w 199253"/>
                <a:gd name="connsiteY1" fmla="*/ 227093 h 398507"/>
                <a:gd name="connsiteX2" fmla="*/ 153456 w 199253"/>
                <a:gd name="connsiteY2" fmla="*/ 149783 h 398507"/>
                <a:gd name="connsiteX3" fmla="*/ 168400 w 199253"/>
                <a:gd name="connsiteY3" fmla="*/ 240244 h 398507"/>
                <a:gd name="connsiteX4" fmla="*/ 214428 w 199253"/>
                <a:gd name="connsiteY4" fmla="*/ 3179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14428" y="317953"/>
                  </a:moveTo>
                  <a:cubicBezTo>
                    <a:pt x="224191" y="314566"/>
                    <a:pt x="219010" y="273519"/>
                    <a:pt x="201874" y="227093"/>
                  </a:cubicBezTo>
                  <a:cubicBezTo>
                    <a:pt x="185137" y="180269"/>
                    <a:pt x="162821" y="145598"/>
                    <a:pt x="153456" y="149783"/>
                  </a:cubicBezTo>
                  <a:cubicBezTo>
                    <a:pt x="144290" y="153768"/>
                    <a:pt x="151463" y="194216"/>
                    <a:pt x="168400" y="240244"/>
                  </a:cubicBezTo>
                  <a:cubicBezTo>
                    <a:pt x="185137" y="286272"/>
                    <a:pt x="205262" y="321340"/>
                    <a:pt x="214428" y="3179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7" name="Forma Livre: Forma 436">
              <a:extLst>
                <a:ext uri="{FF2B5EF4-FFF2-40B4-BE49-F238E27FC236}">
                  <a16:creationId xmlns:a16="http://schemas.microsoft.com/office/drawing/2014/main" id="{9F9EFE7A-5E4F-4CF2-907F-6411B963E5A2}"/>
                </a:ext>
              </a:extLst>
            </p:cNvPr>
            <p:cNvSpPr/>
            <p:nvPr/>
          </p:nvSpPr>
          <p:spPr>
            <a:xfrm>
              <a:off x="8674046" y="197518"/>
              <a:ext cx="199254" cy="398508"/>
            </a:xfrm>
            <a:custGeom>
              <a:avLst/>
              <a:gdLst>
                <a:gd name="connsiteX0" fmla="*/ 153565 w 199253"/>
                <a:gd name="connsiteY0" fmla="*/ 321240 h 398507"/>
                <a:gd name="connsiteX1" fmla="*/ 199792 w 199253"/>
                <a:gd name="connsiteY1" fmla="*/ 241539 h 398507"/>
                <a:gd name="connsiteX2" fmla="*/ 209356 w 199253"/>
                <a:gd name="connsiteY2" fmla="*/ 149683 h 398507"/>
                <a:gd name="connsiteX3" fmla="*/ 165520 w 199253"/>
                <a:gd name="connsiteY3" fmla="*/ 230182 h 398507"/>
                <a:gd name="connsiteX4" fmla="*/ 153565 w 199253"/>
                <a:gd name="connsiteY4" fmla="*/ 32124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565" y="321240"/>
                  </a:moveTo>
                  <a:cubicBezTo>
                    <a:pt x="162930" y="324827"/>
                    <a:pt x="184250" y="288962"/>
                    <a:pt x="199792" y="241539"/>
                  </a:cubicBezTo>
                  <a:cubicBezTo>
                    <a:pt x="215134" y="193718"/>
                    <a:pt x="218522" y="152472"/>
                    <a:pt x="209356" y="149683"/>
                  </a:cubicBezTo>
                  <a:cubicBezTo>
                    <a:pt x="199792" y="146096"/>
                    <a:pt x="181062" y="182759"/>
                    <a:pt x="165520" y="230182"/>
                  </a:cubicBezTo>
                  <a:cubicBezTo>
                    <a:pt x="150576" y="277006"/>
                    <a:pt x="144798" y="317853"/>
                    <a:pt x="153565" y="321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8" name="Forma Livre: Forma 437">
              <a:extLst>
                <a:ext uri="{FF2B5EF4-FFF2-40B4-BE49-F238E27FC236}">
                  <a16:creationId xmlns:a16="http://schemas.microsoft.com/office/drawing/2014/main" id="{47FD50E1-4617-4E1D-BDBB-9BFD06AA3BD9}"/>
                </a:ext>
              </a:extLst>
            </p:cNvPr>
            <p:cNvSpPr/>
            <p:nvPr/>
          </p:nvSpPr>
          <p:spPr>
            <a:xfrm>
              <a:off x="8512708" y="173364"/>
              <a:ext cx="199254" cy="398508"/>
            </a:xfrm>
            <a:custGeom>
              <a:avLst/>
              <a:gdLst>
                <a:gd name="connsiteX0" fmla="*/ 152511 w 199253"/>
                <a:gd name="connsiteY0" fmla="*/ 249753 h 398507"/>
                <a:gd name="connsiteX1" fmla="*/ 179211 w 199253"/>
                <a:gd name="connsiteY1" fmla="*/ 203526 h 398507"/>
                <a:gd name="connsiteX2" fmla="*/ 184790 w 199253"/>
                <a:gd name="connsiteY2" fmla="*/ 149528 h 398507"/>
                <a:gd name="connsiteX3" fmla="*/ 158289 w 199253"/>
                <a:gd name="connsiteY3" fmla="*/ 196552 h 398507"/>
                <a:gd name="connsiteX4" fmla="*/ 152511 w 199253"/>
                <a:gd name="connsiteY4" fmla="*/ 24975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2511" y="249753"/>
                  </a:moveTo>
                  <a:cubicBezTo>
                    <a:pt x="158090" y="252144"/>
                    <a:pt x="171041" y="231023"/>
                    <a:pt x="179211" y="203526"/>
                  </a:cubicBezTo>
                  <a:cubicBezTo>
                    <a:pt x="188775" y="175033"/>
                    <a:pt x="190568" y="151322"/>
                    <a:pt x="184790" y="149528"/>
                  </a:cubicBezTo>
                  <a:cubicBezTo>
                    <a:pt x="178613" y="147934"/>
                    <a:pt x="167455" y="168258"/>
                    <a:pt x="158289" y="196552"/>
                  </a:cubicBezTo>
                  <a:cubicBezTo>
                    <a:pt x="149721" y="223252"/>
                    <a:pt x="146533" y="247362"/>
                    <a:pt x="152511" y="2497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9" name="Forma Livre: Forma 438">
              <a:extLst>
                <a:ext uri="{FF2B5EF4-FFF2-40B4-BE49-F238E27FC236}">
                  <a16:creationId xmlns:a16="http://schemas.microsoft.com/office/drawing/2014/main" id="{C354AD9B-2C4E-42C8-86EC-EA4743A90CAC}"/>
                </a:ext>
              </a:extLst>
            </p:cNvPr>
            <p:cNvSpPr/>
            <p:nvPr/>
          </p:nvSpPr>
          <p:spPr>
            <a:xfrm>
              <a:off x="6379377" y="-2014157"/>
              <a:ext cx="1195524" cy="2391047"/>
            </a:xfrm>
            <a:custGeom>
              <a:avLst/>
              <a:gdLst>
                <a:gd name="connsiteX0" fmla="*/ 796219 w 1195523"/>
                <a:gd name="connsiteY0" fmla="*/ 2275281 h 2391047"/>
                <a:gd name="connsiteX1" fmla="*/ 801399 w 1195523"/>
                <a:gd name="connsiteY1" fmla="*/ 2279266 h 2391047"/>
                <a:gd name="connsiteX2" fmla="*/ 961599 w 1195523"/>
                <a:gd name="connsiteY2" fmla="*/ 1931767 h 2391047"/>
                <a:gd name="connsiteX3" fmla="*/ 1138338 w 1195523"/>
                <a:gd name="connsiteY3" fmla="*/ 1992539 h 2391047"/>
                <a:gd name="connsiteX4" fmla="*/ 1125785 w 1195523"/>
                <a:gd name="connsiteY4" fmla="*/ 803790 h 2391047"/>
                <a:gd name="connsiteX5" fmla="*/ 871935 w 1195523"/>
                <a:gd name="connsiteY5" fmla="*/ 905808 h 2391047"/>
                <a:gd name="connsiteX6" fmla="*/ 152628 w 1195523"/>
                <a:gd name="connsiteY6" fmla="*/ 149440 h 2391047"/>
                <a:gd name="connsiteX7" fmla="*/ 149440 w 1195523"/>
                <a:gd name="connsiteY7" fmla="*/ 155418 h 2391047"/>
                <a:gd name="connsiteX8" fmla="*/ 871138 w 1195523"/>
                <a:gd name="connsiteY8" fmla="*/ 922546 h 2391047"/>
                <a:gd name="connsiteX9" fmla="*/ 1126183 w 1195523"/>
                <a:gd name="connsiteY9" fmla="*/ 823516 h 2391047"/>
                <a:gd name="connsiteX10" fmla="*/ 1137541 w 1195523"/>
                <a:gd name="connsiteY10" fmla="*/ 1972614 h 2391047"/>
                <a:gd name="connsiteX11" fmla="*/ 959806 w 1195523"/>
                <a:gd name="connsiteY11" fmla="*/ 1914232 h 2391047"/>
                <a:gd name="connsiteX12" fmla="*/ 796219 w 1195523"/>
                <a:gd name="connsiteY12" fmla="*/ 2275281 h 23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391047">
                  <a:moveTo>
                    <a:pt x="796219" y="2275281"/>
                  </a:moveTo>
                  <a:cubicBezTo>
                    <a:pt x="798012" y="2276476"/>
                    <a:pt x="799805" y="2277672"/>
                    <a:pt x="801399" y="2279266"/>
                  </a:cubicBezTo>
                  <a:cubicBezTo>
                    <a:pt x="868149" y="2170274"/>
                    <a:pt x="921549" y="2053511"/>
                    <a:pt x="961599" y="1931767"/>
                  </a:cubicBezTo>
                  <a:cubicBezTo>
                    <a:pt x="1020579" y="1952489"/>
                    <a:pt x="1079558" y="1972614"/>
                    <a:pt x="1138338" y="1992539"/>
                  </a:cubicBezTo>
                  <a:cubicBezTo>
                    <a:pt x="1263469" y="1608378"/>
                    <a:pt x="1264665" y="1181576"/>
                    <a:pt x="1125785" y="803790"/>
                  </a:cubicBezTo>
                  <a:cubicBezTo>
                    <a:pt x="1041301" y="837664"/>
                    <a:pt x="956618" y="871935"/>
                    <a:pt x="871935" y="905808"/>
                  </a:cubicBezTo>
                  <a:cubicBezTo>
                    <a:pt x="754973" y="585807"/>
                    <a:pt x="519654" y="307449"/>
                    <a:pt x="152628" y="149440"/>
                  </a:cubicBezTo>
                  <a:cubicBezTo>
                    <a:pt x="151632" y="151632"/>
                    <a:pt x="150636" y="153625"/>
                    <a:pt x="149440" y="155418"/>
                  </a:cubicBezTo>
                  <a:cubicBezTo>
                    <a:pt x="520053" y="315419"/>
                    <a:pt x="756567" y="598160"/>
                    <a:pt x="871138" y="922546"/>
                  </a:cubicBezTo>
                  <a:cubicBezTo>
                    <a:pt x="955821" y="889470"/>
                    <a:pt x="1040903" y="856792"/>
                    <a:pt x="1126183" y="823516"/>
                  </a:cubicBezTo>
                  <a:cubicBezTo>
                    <a:pt x="1255101" y="1189745"/>
                    <a:pt x="1254503" y="1600208"/>
                    <a:pt x="1137541" y="1972614"/>
                  </a:cubicBezTo>
                  <a:cubicBezTo>
                    <a:pt x="1078362" y="1953087"/>
                    <a:pt x="1019582" y="1934158"/>
                    <a:pt x="959806" y="1914232"/>
                  </a:cubicBezTo>
                  <a:cubicBezTo>
                    <a:pt x="920354" y="2040958"/>
                    <a:pt x="865360" y="2162503"/>
                    <a:pt x="796219" y="22752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0" name="Forma Livre: Forma 439">
              <a:extLst>
                <a:ext uri="{FF2B5EF4-FFF2-40B4-BE49-F238E27FC236}">
                  <a16:creationId xmlns:a16="http://schemas.microsoft.com/office/drawing/2014/main" id="{083D0E1A-8803-482A-8019-4B5049E327E7}"/>
                </a:ext>
              </a:extLst>
            </p:cNvPr>
            <p:cNvSpPr/>
            <p:nvPr/>
          </p:nvSpPr>
          <p:spPr>
            <a:xfrm>
              <a:off x="6336101" y="-2035589"/>
              <a:ext cx="199254" cy="199254"/>
            </a:xfrm>
            <a:custGeom>
              <a:avLst/>
              <a:gdLst>
                <a:gd name="connsiteX0" fmla="*/ 237749 w 199253"/>
                <a:gd name="connsiteY0" fmla="*/ 193388 h 199253"/>
                <a:gd name="connsiteX1" fmla="*/ 202082 w 199253"/>
                <a:gd name="connsiteY1" fmla="*/ 157921 h 199253"/>
                <a:gd name="connsiteX2" fmla="*/ 150077 w 199253"/>
                <a:gd name="connsiteY2" fmla="*/ 155729 h 199253"/>
                <a:gd name="connsiteX3" fmla="*/ 186540 w 199253"/>
                <a:gd name="connsiteY3" fmla="*/ 190000 h 199253"/>
                <a:gd name="connsiteX4" fmla="*/ 237749 w 199253"/>
                <a:gd name="connsiteY4" fmla="*/ 193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37749" y="193388"/>
                  </a:moveTo>
                  <a:cubicBezTo>
                    <a:pt x="242730" y="185019"/>
                    <a:pt x="226989" y="168481"/>
                    <a:pt x="202082" y="157921"/>
                  </a:cubicBezTo>
                  <a:cubicBezTo>
                    <a:pt x="177574" y="147759"/>
                    <a:pt x="153863" y="146364"/>
                    <a:pt x="150077" y="155729"/>
                  </a:cubicBezTo>
                  <a:cubicBezTo>
                    <a:pt x="145893" y="164894"/>
                    <a:pt x="162829" y="179639"/>
                    <a:pt x="186540" y="190000"/>
                  </a:cubicBezTo>
                  <a:cubicBezTo>
                    <a:pt x="210252" y="200561"/>
                    <a:pt x="233166" y="202354"/>
                    <a:pt x="237749" y="193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1" name="Forma Livre: Forma 440">
              <a:extLst>
                <a:ext uri="{FF2B5EF4-FFF2-40B4-BE49-F238E27FC236}">
                  <a16:creationId xmlns:a16="http://schemas.microsoft.com/office/drawing/2014/main" id="{A7F7B103-6E24-4809-8F0F-E50401133D32}"/>
                </a:ext>
              </a:extLst>
            </p:cNvPr>
            <p:cNvSpPr/>
            <p:nvPr/>
          </p:nvSpPr>
          <p:spPr>
            <a:xfrm>
              <a:off x="7077288" y="-1293591"/>
              <a:ext cx="199254" cy="199254"/>
            </a:xfrm>
            <a:custGeom>
              <a:avLst/>
              <a:gdLst>
                <a:gd name="connsiteX0" fmla="*/ 184983 w 199253"/>
                <a:gd name="connsiteY0" fmla="*/ 227285 h 199253"/>
                <a:gd name="connsiteX1" fmla="*/ 188371 w 199253"/>
                <a:gd name="connsiteY1" fmla="*/ 182054 h 199253"/>
                <a:gd name="connsiteX2" fmla="*/ 156888 w 199253"/>
                <a:gd name="connsiteY2" fmla="*/ 150173 h 199253"/>
                <a:gd name="connsiteX3" fmla="*/ 154497 w 199253"/>
                <a:gd name="connsiteY3" fmla="*/ 195205 h 199253"/>
                <a:gd name="connsiteX4" fmla="*/ 184983 w 199253"/>
                <a:gd name="connsiteY4" fmla="*/ 2272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83" y="227285"/>
                  </a:moveTo>
                  <a:cubicBezTo>
                    <a:pt x="194149" y="224097"/>
                    <a:pt x="195942" y="203573"/>
                    <a:pt x="188371" y="182054"/>
                  </a:cubicBezTo>
                  <a:cubicBezTo>
                    <a:pt x="180400" y="160136"/>
                    <a:pt x="165855" y="145989"/>
                    <a:pt x="156888" y="150173"/>
                  </a:cubicBezTo>
                  <a:cubicBezTo>
                    <a:pt x="147723" y="154158"/>
                    <a:pt x="147125" y="174283"/>
                    <a:pt x="154497" y="195205"/>
                  </a:cubicBezTo>
                  <a:cubicBezTo>
                    <a:pt x="162467" y="216326"/>
                    <a:pt x="175818" y="230871"/>
                    <a:pt x="184983" y="2272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2" name="Forma Livre: Forma 441">
              <a:extLst>
                <a:ext uri="{FF2B5EF4-FFF2-40B4-BE49-F238E27FC236}">
                  <a16:creationId xmlns:a16="http://schemas.microsoft.com/office/drawing/2014/main" id="{F14195F8-BDEE-4FEF-82B8-E8280650EDB8}"/>
                </a:ext>
              </a:extLst>
            </p:cNvPr>
            <p:cNvSpPr/>
            <p:nvPr/>
          </p:nvSpPr>
          <p:spPr>
            <a:xfrm>
              <a:off x="7009400" y="78046"/>
              <a:ext cx="199254" cy="199254"/>
            </a:xfrm>
            <a:custGeom>
              <a:avLst/>
              <a:gdLst>
                <a:gd name="connsiteX0" fmla="*/ 152846 w 199253"/>
                <a:gd name="connsiteY0" fmla="*/ 209977 h 199253"/>
                <a:gd name="connsiteX1" fmla="*/ 183730 w 199253"/>
                <a:gd name="connsiteY1" fmla="*/ 188258 h 199253"/>
                <a:gd name="connsiteX2" fmla="*/ 189310 w 199253"/>
                <a:gd name="connsiteY2" fmla="*/ 150599 h 199253"/>
                <a:gd name="connsiteX3" fmla="*/ 159222 w 199253"/>
                <a:gd name="connsiteY3" fmla="*/ 172318 h 199253"/>
                <a:gd name="connsiteX4" fmla="*/ 152846 w 199253"/>
                <a:gd name="connsiteY4" fmla="*/ 2099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46" y="209977"/>
                  </a:moveTo>
                  <a:cubicBezTo>
                    <a:pt x="159621" y="214161"/>
                    <a:pt x="173568" y="204996"/>
                    <a:pt x="183730" y="188258"/>
                  </a:cubicBezTo>
                  <a:cubicBezTo>
                    <a:pt x="193892" y="171920"/>
                    <a:pt x="196682" y="154385"/>
                    <a:pt x="189310" y="150599"/>
                  </a:cubicBezTo>
                  <a:cubicBezTo>
                    <a:pt x="182734" y="145817"/>
                    <a:pt x="168986" y="156377"/>
                    <a:pt x="159222" y="172318"/>
                  </a:cubicBezTo>
                  <a:cubicBezTo>
                    <a:pt x="149658" y="188657"/>
                    <a:pt x="146271" y="205793"/>
                    <a:pt x="152846" y="2099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3" name="Forma Livre: Forma 442">
              <a:extLst>
                <a:ext uri="{FF2B5EF4-FFF2-40B4-BE49-F238E27FC236}">
                  <a16:creationId xmlns:a16="http://schemas.microsoft.com/office/drawing/2014/main" id="{0E9B64B9-CE47-4FC9-9C10-68D2C534D80D}"/>
                </a:ext>
              </a:extLst>
            </p:cNvPr>
            <p:cNvSpPr/>
            <p:nvPr/>
          </p:nvSpPr>
          <p:spPr>
            <a:xfrm>
              <a:off x="7329756" y="-1402165"/>
              <a:ext cx="199254" cy="199254"/>
            </a:xfrm>
            <a:custGeom>
              <a:avLst/>
              <a:gdLst>
                <a:gd name="connsiteX0" fmla="*/ 189354 w 199253"/>
                <a:gd name="connsiteY0" fmla="*/ 241412 h 199253"/>
                <a:gd name="connsiteX1" fmla="*/ 189952 w 199253"/>
                <a:gd name="connsiteY1" fmla="*/ 189008 h 199253"/>
                <a:gd name="connsiteX2" fmla="*/ 155681 w 199253"/>
                <a:gd name="connsiteY2" fmla="*/ 149955 h 199253"/>
                <a:gd name="connsiteX3" fmla="*/ 156677 w 199253"/>
                <a:gd name="connsiteY3" fmla="*/ 202358 h 199253"/>
                <a:gd name="connsiteX4" fmla="*/ 189354 w 199253"/>
                <a:gd name="connsiteY4" fmla="*/ 2414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9354" y="241412"/>
                  </a:moveTo>
                  <a:cubicBezTo>
                    <a:pt x="198122" y="238423"/>
                    <a:pt x="199516" y="214911"/>
                    <a:pt x="189952" y="189008"/>
                  </a:cubicBezTo>
                  <a:cubicBezTo>
                    <a:pt x="180587" y="163703"/>
                    <a:pt x="165045" y="146169"/>
                    <a:pt x="155681" y="149955"/>
                  </a:cubicBezTo>
                  <a:cubicBezTo>
                    <a:pt x="146913" y="154139"/>
                    <a:pt x="147511" y="177651"/>
                    <a:pt x="156677" y="202358"/>
                  </a:cubicBezTo>
                  <a:cubicBezTo>
                    <a:pt x="165842" y="227464"/>
                    <a:pt x="180189" y="244999"/>
                    <a:pt x="189354" y="24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4" name="Forma Livre: Forma 443">
              <a:extLst>
                <a:ext uri="{FF2B5EF4-FFF2-40B4-BE49-F238E27FC236}">
                  <a16:creationId xmlns:a16="http://schemas.microsoft.com/office/drawing/2014/main" id="{7DA08E17-5F46-4183-865C-4D434AC1A5BB}"/>
                </a:ext>
              </a:extLst>
            </p:cNvPr>
            <p:cNvSpPr/>
            <p:nvPr/>
          </p:nvSpPr>
          <p:spPr>
            <a:xfrm>
              <a:off x="7343510" y="-221996"/>
              <a:ext cx="199254" cy="199254"/>
            </a:xfrm>
            <a:custGeom>
              <a:avLst/>
              <a:gdLst>
                <a:gd name="connsiteX0" fmla="*/ 156472 w 199253"/>
                <a:gd name="connsiteY0" fmla="*/ 243019 h 199253"/>
                <a:gd name="connsiteX1" fmla="*/ 188950 w 199253"/>
                <a:gd name="connsiteY1" fmla="*/ 202570 h 199253"/>
                <a:gd name="connsiteX2" fmla="*/ 186559 w 199253"/>
                <a:gd name="connsiteY2" fmla="*/ 149967 h 199253"/>
                <a:gd name="connsiteX3" fmla="*/ 155277 w 199253"/>
                <a:gd name="connsiteY3" fmla="*/ 190814 h 199253"/>
                <a:gd name="connsiteX4" fmla="*/ 156472 w 199253"/>
                <a:gd name="connsiteY4" fmla="*/ 24301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472" y="243019"/>
                  </a:moveTo>
                  <a:cubicBezTo>
                    <a:pt x="165638" y="246804"/>
                    <a:pt x="180582" y="228274"/>
                    <a:pt x="188950" y="202570"/>
                  </a:cubicBezTo>
                  <a:cubicBezTo>
                    <a:pt x="197917" y="176069"/>
                    <a:pt x="195526" y="152757"/>
                    <a:pt x="186559" y="149967"/>
                  </a:cubicBezTo>
                  <a:cubicBezTo>
                    <a:pt x="176995" y="145982"/>
                    <a:pt x="163247" y="165110"/>
                    <a:pt x="155277" y="190814"/>
                  </a:cubicBezTo>
                  <a:cubicBezTo>
                    <a:pt x="147306" y="216119"/>
                    <a:pt x="147306" y="239631"/>
                    <a:pt x="156472" y="2430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5" name="Forma Livre: Forma 444">
              <a:extLst>
                <a:ext uri="{FF2B5EF4-FFF2-40B4-BE49-F238E27FC236}">
                  <a16:creationId xmlns:a16="http://schemas.microsoft.com/office/drawing/2014/main" id="{C045837C-9BBC-4649-9581-05908D86BF0C}"/>
                </a:ext>
              </a:extLst>
            </p:cNvPr>
            <p:cNvSpPr/>
            <p:nvPr/>
          </p:nvSpPr>
          <p:spPr>
            <a:xfrm>
              <a:off x="7177618" y="-260781"/>
              <a:ext cx="199254" cy="199254"/>
            </a:xfrm>
            <a:custGeom>
              <a:avLst/>
              <a:gdLst>
                <a:gd name="connsiteX0" fmla="*/ 154592 w 199253"/>
                <a:gd name="connsiteY0" fmla="*/ 200906 h 199253"/>
                <a:gd name="connsiteX1" fmla="*/ 173322 w 199253"/>
                <a:gd name="connsiteY1" fmla="*/ 178789 h 199253"/>
                <a:gd name="connsiteX2" fmla="*/ 171329 w 199253"/>
                <a:gd name="connsiteY2" fmla="*/ 149698 h 199253"/>
                <a:gd name="connsiteX3" fmla="*/ 152201 w 199253"/>
                <a:gd name="connsiteY3" fmla="*/ 172214 h 199253"/>
                <a:gd name="connsiteX4" fmla="*/ 154592 w 199253"/>
                <a:gd name="connsiteY4" fmla="*/ 2009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592" y="200906"/>
                  </a:moveTo>
                  <a:cubicBezTo>
                    <a:pt x="160171" y="202899"/>
                    <a:pt x="168938" y="193135"/>
                    <a:pt x="173322" y="178789"/>
                  </a:cubicBezTo>
                  <a:cubicBezTo>
                    <a:pt x="178104" y="164443"/>
                    <a:pt x="177108" y="151491"/>
                    <a:pt x="171329" y="149698"/>
                  </a:cubicBezTo>
                  <a:cubicBezTo>
                    <a:pt x="165551" y="147705"/>
                    <a:pt x="157382" y="157469"/>
                    <a:pt x="152201" y="172214"/>
                  </a:cubicBezTo>
                  <a:cubicBezTo>
                    <a:pt x="148017" y="186162"/>
                    <a:pt x="148415" y="199312"/>
                    <a:pt x="154592" y="2009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6" name="Forma Livre: Forma 445">
              <a:extLst>
                <a:ext uri="{FF2B5EF4-FFF2-40B4-BE49-F238E27FC236}">
                  <a16:creationId xmlns:a16="http://schemas.microsoft.com/office/drawing/2014/main" id="{A8C5B416-8F57-4B52-BC1A-338BA5BAE684}"/>
                </a:ext>
              </a:extLst>
            </p:cNvPr>
            <p:cNvSpPr/>
            <p:nvPr/>
          </p:nvSpPr>
          <p:spPr>
            <a:xfrm>
              <a:off x="6773103" y="-1871691"/>
              <a:ext cx="1394777" cy="3188063"/>
            </a:xfrm>
            <a:custGeom>
              <a:avLst/>
              <a:gdLst>
                <a:gd name="connsiteX0" fmla="*/ 149440 w 1394777"/>
                <a:gd name="connsiteY0" fmla="*/ 3102981 h 3188062"/>
                <a:gd name="connsiteX1" fmla="*/ 152429 w 1394777"/>
                <a:gd name="connsiteY1" fmla="*/ 3109158 h 3188062"/>
                <a:gd name="connsiteX2" fmla="*/ 569269 w 1394777"/>
                <a:gd name="connsiteY2" fmla="*/ 2794736 h 3188062"/>
                <a:gd name="connsiteX3" fmla="*/ 700577 w 1394777"/>
                <a:gd name="connsiteY3" fmla="*/ 2932021 h 3188062"/>
                <a:gd name="connsiteX4" fmla="*/ 1354927 w 1394777"/>
                <a:gd name="connsiteY4" fmla="*/ 1515127 h 3188062"/>
                <a:gd name="connsiteX5" fmla="*/ 1085735 w 1394777"/>
                <a:gd name="connsiteY5" fmla="*/ 1489423 h 3188062"/>
                <a:gd name="connsiteX6" fmla="*/ 763342 w 1394777"/>
                <a:gd name="connsiteY6" fmla="*/ 149440 h 3188062"/>
                <a:gd name="connsiteX7" fmla="*/ 757564 w 1394777"/>
                <a:gd name="connsiteY7" fmla="*/ 153625 h 3188062"/>
                <a:gd name="connsiteX8" fmla="*/ 1076768 w 1394777"/>
                <a:gd name="connsiteY8" fmla="*/ 1509548 h 3188062"/>
                <a:gd name="connsiteX9" fmla="*/ 1345562 w 1394777"/>
                <a:gd name="connsiteY9" fmla="*/ 1539037 h 3188062"/>
                <a:gd name="connsiteX10" fmla="*/ 712731 w 1394777"/>
                <a:gd name="connsiteY10" fmla="*/ 2910104 h 3188062"/>
                <a:gd name="connsiteX11" fmla="*/ 580028 w 1394777"/>
                <a:gd name="connsiteY11" fmla="*/ 2774212 h 3188062"/>
                <a:gd name="connsiteX12" fmla="*/ 149440 w 1394777"/>
                <a:gd name="connsiteY12" fmla="*/ 3102981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777" h="3188062">
                  <a:moveTo>
                    <a:pt x="149440" y="3102981"/>
                  </a:moveTo>
                  <a:cubicBezTo>
                    <a:pt x="150238" y="3105372"/>
                    <a:pt x="151433" y="3107166"/>
                    <a:pt x="152429" y="3109158"/>
                  </a:cubicBezTo>
                  <a:cubicBezTo>
                    <a:pt x="308246" y="3023479"/>
                    <a:pt x="447325" y="2916878"/>
                    <a:pt x="569269" y="2794736"/>
                  </a:cubicBezTo>
                  <a:cubicBezTo>
                    <a:pt x="612905" y="2840365"/>
                    <a:pt x="656343" y="2886193"/>
                    <a:pt x="700577" y="2932021"/>
                  </a:cubicBezTo>
                  <a:cubicBezTo>
                    <a:pt x="1074577" y="2556428"/>
                    <a:pt x="1299335" y="2044345"/>
                    <a:pt x="1354927" y="1515127"/>
                  </a:cubicBezTo>
                  <a:cubicBezTo>
                    <a:pt x="1265262" y="1506957"/>
                    <a:pt x="1175598" y="1497991"/>
                    <a:pt x="1085735" y="1489423"/>
                  </a:cubicBezTo>
                  <a:cubicBezTo>
                    <a:pt x="1134552" y="1021575"/>
                    <a:pt x="1033331" y="539380"/>
                    <a:pt x="763342" y="149440"/>
                  </a:cubicBezTo>
                  <a:cubicBezTo>
                    <a:pt x="761150" y="151234"/>
                    <a:pt x="759955" y="152429"/>
                    <a:pt x="757564" y="153625"/>
                  </a:cubicBezTo>
                  <a:cubicBezTo>
                    <a:pt x="1031338" y="547550"/>
                    <a:pt x="1131165" y="1037316"/>
                    <a:pt x="1076768" y="1509548"/>
                  </a:cubicBezTo>
                  <a:cubicBezTo>
                    <a:pt x="1166433" y="1519710"/>
                    <a:pt x="1256296" y="1529075"/>
                    <a:pt x="1345562" y="1539037"/>
                  </a:cubicBezTo>
                  <a:cubicBezTo>
                    <a:pt x="1287180" y="2049326"/>
                    <a:pt x="1069396" y="2542679"/>
                    <a:pt x="712731" y="2910104"/>
                  </a:cubicBezTo>
                  <a:cubicBezTo>
                    <a:pt x="668497" y="2864873"/>
                    <a:pt x="623864" y="2818646"/>
                    <a:pt x="580028" y="2774212"/>
                  </a:cubicBezTo>
                  <a:cubicBezTo>
                    <a:pt x="454897" y="2902731"/>
                    <a:pt x="311235" y="3014313"/>
                    <a:pt x="149440" y="31029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7" name="Forma Livre: Forma 446">
              <a:extLst>
                <a:ext uri="{FF2B5EF4-FFF2-40B4-BE49-F238E27FC236}">
                  <a16:creationId xmlns:a16="http://schemas.microsoft.com/office/drawing/2014/main" id="{3ECDCEA0-FF01-4A60-8036-B5D990677C66}"/>
                </a:ext>
              </a:extLst>
            </p:cNvPr>
            <p:cNvSpPr/>
            <p:nvPr/>
          </p:nvSpPr>
          <p:spPr>
            <a:xfrm>
              <a:off x="7348093" y="-1916809"/>
              <a:ext cx="199254" cy="199254"/>
            </a:xfrm>
            <a:custGeom>
              <a:avLst/>
              <a:gdLst>
                <a:gd name="connsiteX0" fmla="*/ 217443 w 199253"/>
                <a:gd name="connsiteY0" fmla="*/ 243775 h 199253"/>
                <a:gd name="connsiteX1" fmla="*/ 200307 w 199253"/>
                <a:gd name="connsiteY1" fmla="*/ 186190 h 199253"/>
                <a:gd name="connsiteX2" fmla="*/ 152486 w 199253"/>
                <a:gd name="connsiteY2" fmla="*/ 150922 h 199253"/>
                <a:gd name="connsiteX3" fmla="*/ 171017 w 199253"/>
                <a:gd name="connsiteY3" fmla="*/ 207511 h 199253"/>
                <a:gd name="connsiteX4" fmla="*/ 217443 w 199253"/>
                <a:gd name="connsiteY4" fmla="*/ 2437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7443" y="243775"/>
                  </a:moveTo>
                  <a:cubicBezTo>
                    <a:pt x="225811" y="238395"/>
                    <a:pt x="218638" y="212293"/>
                    <a:pt x="200307" y="186190"/>
                  </a:cubicBezTo>
                  <a:cubicBezTo>
                    <a:pt x="182574" y="160287"/>
                    <a:pt x="160855" y="144347"/>
                    <a:pt x="152486" y="150922"/>
                  </a:cubicBezTo>
                  <a:cubicBezTo>
                    <a:pt x="144317" y="156502"/>
                    <a:pt x="153283" y="181607"/>
                    <a:pt x="171017" y="207511"/>
                  </a:cubicBezTo>
                  <a:cubicBezTo>
                    <a:pt x="188551" y="232816"/>
                    <a:pt x="209074" y="249752"/>
                    <a:pt x="217443" y="2437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8" name="Forma Livre: Forma 447">
              <a:extLst>
                <a:ext uri="{FF2B5EF4-FFF2-40B4-BE49-F238E27FC236}">
                  <a16:creationId xmlns:a16="http://schemas.microsoft.com/office/drawing/2014/main" id="{6FBABFAE-CE86-4703-88C6-F1C88467E78B}"/>
                </a:ext>
              </a:extLst>
            </p:cNvPr>
            <p:cNvSpPr/>
            <p:nvPr/>
          </p:nvSpPr>
          <p:spPr>
            <a:xfrm>
              <a:off x="7681733" y="-585507"/>
              <a:ext cx="199254" cy="398508"/>
            </a:xfrm>
            <a:custGeom>
              <a:avLst/>
              <a:gdLst>
                <a:gd name="connsiteX0" fmla="*/ 161762 w 199253"/>
                <a:gd name="connsiteY0" fmla="*/ 262218 h 398507"/>
                <a:gd name="connsiteX1" fmla="*/ 186270 w 199253"/>
                <a:gd name="connsiteY1" fmla="*/ 208220 h 398507"/>
                <a:gd name="connsiteX2" fmla="*/ 173717 w 199253"/>
                <a:gd name="connsiteY2" fmla="*/ 149440 h 398507"/>
                <a:gd name="connsiteX3" fmla="*/ 150604 w 199253"/>
                <a:gd name="connsiteY3" fmla="*/ 204235 h 398507"/>
                <a:gd name="connsiteX4" fmla="*/ 161762 w 199253"/>
                <a:gd name="connsiteY4" fmla="*/ 26221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762" y="262218"/>
                  </a:moveTo>
                  <a:cubicBezTo>
                    <a:pt x="171127" y="263812"/>
                    <a:pt x="183082" y="239304"/>
                    <a:pt x="186270" y="208220"/>
                  </a:cubicBezTo>
                  <a:cubicBezTo>
                    <a:pt x="189458" y="176738"/>
                    <a:pt x="183281" y="151034"/>
                    <a:pt x="173717" y="149440"/>
                  </a:cubicBezTo>
                  <a:cubicBezTo>
                    <a:pt x="163755" y="149440"/>
                    <a:pt x="153592" y="173550"/>
                    <a:pt x="150604" y="204235"/>
                  </a:cubicBezTo>
                  <a:cubicBezTo>
                    <a:pt x="147017" y="234920"/>
                    <a:pt x="151999" y="260624"/>
                    <a:pt x="161762" y="2622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9" name="Forma Livre: Forma 448">
              <a:extLst>
                <a:ext uri="{FF2B5EF4-FFF2-40B4-BE49-F238E27FC236}">
                  <a16:creationId xmlns:a16="http://schemas.microsoft.com/office/drawing/2014/main" id="{306134A4-5778-41AF-B9CF-8F9A3A0C382F}"/>
                </a:ext>
              </a:extLst>
            </p:cNvPr>
            <p:cNvSpPr/>
            <p:nvPr/>
          </p:nvSpPr>
          <p:spPr>
            <a:xfrm>
              <a:off x="6736886" y="1053962"/>
              <a:ext cx="199254" cy="199254"/>
            </a:xfrm>
            <a:custGeom>
              <a:avLst/>
              <a:gdLst>
                <a:gd name="connsiteX0" fmla="*/ 149991 w 199253"/>
                <a:gd name="connsiteY0" fmla="*/ 200840 h 199253"/>
                <a:gd name="connsiteX1" fmla="*/ 200602 w 199253"/>
                <a:gd name="connsiteY1" fmla="*/ 189881 h 199253"/>
                <a:gd name="connsiteX2" fmla="*/ 236268 w 199253"/>
                <a:gd name="connsiteY2" fmla="*/ 152422 h 199253"/>
                <a:gd name="connsiteX3" fmla="*/ 186056 w 199253"/>
                <a:gd name="connsiteY3" fmla="*/ 164377 h 199253"/>
                <a:gd name="connsiteX4" fmla="*/ 149991 w 199253"/>
                <a:gd name="connsiteY4" fmla="*/ 200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91" y="200840"/>
                  </a:moveTo>
                  <a:cubicBezTo>
                    <a:pt x="154175" y="207814"/>
                    <a:pt x="176691" y="203231"/>
                    <a:pt x="200602" y="189881"/>
                  </a:cubicBezTo>
                  <a:cubicBezTo>
                    <a:pt x="224711" y="176730"/>
                    <a:pt x="240253" y="159993"/>
                    <a:pt x="236268" y="152422"/>
                  </a:cubicBezTo>
                  <a:cubicBezTo>
                    <a:pt x="231884" y="145448"/>
                    <a:pt x="209568" y="151226"/>
                    <a:pt x="186056" y="164377"/>
                  </a:cubicBezTo>
                  <a:cubicBezTo>
                    <a:pt x="162345" y="177328"/>
                    <a:pt x="146205" y="193269"/>
                    <a:pt x="149991" y="200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0" name="Forma Livre: Forma 449">
              <a:extLst>
                <a:ext uri="{FF2B5EF4-FFF2-40B4-BE49-F238E27FC236}">
                  <a16:creationId xmlns:a16="http://schemas.microsoft.com/office/drawing/2014/main" id="{3F75680B-4B5F-4103-A775-4FD5BDB1D6ED}"/>
                </a:ext>
              </a:extLst>
            </p:cNvPr>
            <p:cNvSpPr/>
            <p:nvPr/>
          </p:nvSpPr>
          <p:spPr>
            <a:xfrm>
              <a:off x="7955818" y="-566382"/>
              <a:ext cx="199254" cy="398508"/>
            </a:xfrm>
            <a:custGeom>
              <a:avLst/>
              <a:gdLst>
                <a:gd name="connsiteX0" fmla="*/ 160456 w 199253"/>
                <a:gd name="connsiteY0" fmla="*/ 277963 h 398507"/>
                <a:gd name="connsiteX1" fmla="*/ 186359 w 199253"/>
                <a:gd name="connsiteY1" fmla="*/ 215995 h 398507"/>
                <a:gd name="connsiteX2" fmla="*/ 174404 w 199253"/>
                <a:gd name="connsiteY2" fmla="*/ 149445 h 398507"/>
                <a:gd name="connsiteX3" fmla="*/ 150693 w 199253"/>
                <a:gd name="connsiteY3" fmla="*/ 212409 h 398507"/>
                <a:gd name="connsiteX4" fmla="*/ 160456 w 199253"/>
                <a:gd name="connsiteY4" fmla="*/ 27796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456" y="277963"/>
                  </a:moveTo>
                  <a:cubicBezTo>
                    <a:pt x="170419" y="279159"/>
                    <a:pt x="182374" y="251463"/>
                    <a:pt x="186359" y="215995"/>
                  </a:cubicBezTo>
                  <a:cubicBezTo>
                    <a:pt x="189746" y="180528"/>
                    <a:pt x="183968" y="150242"/>
                    <a:pt x="174404" y="149445"/>
                  </a:cubicBezTo>
                  <a:cubicBezTo>
                    <a:pt x="164441" y="149046"/>
                    <a:pt x="154080" y="177539"/>
                    <a:pt x="150693" y="212409"/>
                  </a:cubicBezTo>
                  <a:cubicBezTo>
                    <a:pt x="147106" y="247677"/>
                    <a:pt x="151490" y="276967"/>
                    <a:pt x="160456" y="2779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1" name="Forma Livre: Forma 450">
              <a:extLst>
                <a:ext uri="{FF2B5EF4-FFF2-40B4-BE49-F238E27FC236}">
                  <a16:creationId xmlns:a16="http://schemas.microsoft.com/office/drawing/2014/main" id="{8F3EF438-E8E7-489E-84CB-EB558946D625}"/>
                </a:ext>
              </a:extLst>
            </p:cNvPr>
            <p:cNvSpPr/>
            <p:nvPr/>
          </p:nvSpPr>
          <p:spPr>
            <a:xfrm>
              <a:off x="7277203" y="857925"/>
              <a:ext cx="199254" cy="199254"/>
            </a:xfrm>
            <a:custGeom>
              <a:avLst/>
              <a:gdLst>
                <a:gd name="connsiteX0" fmla="*/ 151048 w 199253"/>
                <a:gd name="connsiteY0" fmla="*/ 241858 h 199253"/>
                <a:gd name="connsiteX1" fmla="*/ 209031 w 199253"/>
                <a:gd name="connsiteY1" fmla="*/ 210376 h 199253"/>
                <a:gd name="connsiteX2" fmla="*/ 241110 w 199253"/>
                <a:gd name="connsiteY2" fmla="*/ 151198 h 199253"/>
                <a:gd name="connsiteX3" fmla="*/ 183924 w 199253"/>
                <a:gd name="connsiteY3" fmla="*/ 184274 h 199253"/>
                <a:gd name="connsiteX4" fmla="*/ 151048 w 199253"/>
                <a:gd name="connsiteY4" fmla="*/ 2418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48" y="241858"/>
                  </a:moveTo>
                  <a:cubicBezTo>
                    <a:pt x="157623" y="249231"/>
                    <a:pt x="184323" y="235283"/>
                    <a:pt x="209031" y="210376"/>
                  </a:cubicBezTo>
                  <a:cubicBezTo>
                    <a:pt x="234734" y="184672"/>
                    <a:pt x="248283" y="157773"/>
                    <a:pt x="241110" y="151198"/>
                  </a:cubicBezTo>
                  <a:cubicBezTo>
                    <a:pt x="233937" y="144224"/>
                    <a:pt x="209230" y="158570"/>
                    <a:pt x="183924" y="184274"/>
                  </a:cubicBezTo>
                  <a:cubicBezTo>
                    <a:pt x="159616" y="208782"/>
                    <a:pt x="144273" y="234486"/>
                    <a:pt x="151048" y="2418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2" name="Forma Livre: Forma 451">
              <a:extLst>
                <a:ext uri="{FF2B5EF4-FFF2-40B4-BE49-F238E27FC236}">
                  <a16:creationId xmlns:a16="http://schemas.microsoft.com/office/drawing/2014/main" id="{8ECBC166-DE2C-4D39-B84C-C9DC7B10B399}"/>
                </a:ext>
              </a:extLst>
            </p:cNvPr>
            <p:cNvSpPr/>
            <p:nvPr/>
          </p:nvSpPr>
          <p:spPr>
            <a:xfrm>
              <a:off x="7167925" y="742052"/>
              <a:ext cx="199254" cy="199254"/>
            </a:xfrm>
            <a:custGeom>
              <a:avLst/>
              <a:gdLst>
                <a:gd name="connsiteX0" fmla="*/ 150537 w 199253"/>
                <a:gd name="connsiteY0" fmla="*/ 203309 h 199253"/>
                <a:gd name="connsiteX1" fmla="*/ 184410 w 199253"/>
                <a:gd name="connsiteY1" fmla="*/ 186173 h 199253"/>
                <a:gd name="connsiteX2" fmla="*/ 202542 w 199253"/>
                <a:gd name="connsiteY2" fmla="*/ 150307 h 199253"/>
                <a:gd name="connsiteX3" fmla="*/ 168669 w 199253"/>
                <a:gd name="connsiteY3" fmla="*/ 169436 h 199253"/>
                <a:gd name="connsiteX4" fmla="*/ 150537 w 199253"/>
                <a:gd name="connsiteY4" fmla="*/ 203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7" y="203309"/>
                  </a:moveTo>
                  <a:cubicBezTo>
                    <a:pt x="154322" y="208091"/>
                    <a:pt x="170263" y="199921"/>
                    <a:pt x="184410" y="186173"/>
                  </a:cubicBezTo>
                  <a:cubicBezTo>
                    <a:pt x="198756" y="171428"/>
                    <a:pt x="206726" y="155488"/>
                    <a:pt x="202542" y="150307"/>
                  </a:cubicBezTo>
                  <a:cubicBezTo>
                    <a:pt x="198357" y="146721"/>
                    <a:pt x="183015" y="154491"/>
                    <a:pt x="168669" y="169436"/>
                  </a:cubicBezTo>
                  <a:cubicBezTo>
                    <a:pt x="154522" y="183782"/>
                    <a:pt x="146352" y="198527"/>
                    <a:pt x="150537" y="203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3" name="Forma Livre: Forma 452">
              <a:extLst>
                <a:ext uri="{FF2B5EF4-FFF2-40B4-BE49-F238E27FC236}">
                  <a16:creationId xmlns:a16="http://schemas.microsoft.com/office/drawing/2014/main" id="{494F38D6-EB06-43A6-8A16-FDF52F2FE09B}"/>
                </a:ext>
              </a:extLst>
            </p:cNvPr>
            <p:cNvSpPr/>
            <p:nvPr/>
          </p:nvSpPr>
          <p:spPr>
            <a:xfrm>
              <a:off x="6426999" y="-1478164"/>
              <a:ext cx="797016" cy="1793285"/>
            </a:xfrm>
            <a:custGeom>
              <a:avLst/>
              <a:gdLst>
                <a:gd name="connsiteX0" fmla="*/ 217585 w 797015"/>
                <a:gd name="connsiteY0" fmla="*/ 1709400 h 1793285"/>
                <a:gd name="connsiteX1" fmla="*/ 221969 w 797015"/>
                <a:gd name="connsiteY1" fmla="*/ 1713584 h 1793285"/>
                <a:gd name="connsiteX2" fmla="*/ 393128 w 797015"/>
                <a:gd name="connsiteY2" fmla="*/ 1501777 h 1793285"/>
                <a:gd name="connsiteX3" fmla="*/ 550140 w 797015"/>
                <a:gd name="connsiteY3" fmla="*/ 1605389 h 1793285"/>
                <a:gd name="connsiteX4" fmla="*/ 744612 w 797015"/>
                <a:gd name="connsiteY4" fmla="*/ 739033 h 1793285"/>
                <a:gd name="connsiteX5" fmla="*/ 474822 w 797015"/>
                <a:gd name="connsiteY5" fmla="*/ 774500 h 1793285"/>
                <a:gd name="connsiteX6" fmla="*/ 154223 w 797015"/>
                <a:gd name="connsiteY6" fmla="*/ 149440 h 1793285"/>
                <a:gd name="connsiteX7" fmla="*/ 149440 w 797015"/>
                <a:gd name="connsiteY7" fmla="*/ 154223 h 1793285"/>
                <a:gd name="connsiteX8" fmla="*/ 469442 w 797015"/>
                <a:gd name="connsiteY8" fmla="*/ 786854 h 1793285"/>
                <a:gd name="connsiteX9" fmla="*/ 738634 w 797015"/>
                <a:gd name="connsiteY9" fmla="*/ 753977 h 1793285"/>
                <a:gd name="connsiteX10" fmla="*/ 551535 w 797015"/>
                <a:gd name="connsiteY10" fmla="*/ 1590445 h 1793285"/>
                <a:gd name="connsiteX11" fmla="*/ 393128 w 797015"/>
                <a:gd name="connsiteY11" fmla="*/ 1488427 h 1793285"/>
                <a:gd name="connsiteX12" fmla="*/ 217585 w 797015"/>
                <a:gd name="connsiteY12" fmla="*/ 170940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793285">
                  <a:moveTo>
                    <a:pt x="217585" y="1709400"/>
                  </a:moveTo>
                  <a:cubicBezTo>
                    <a:pt x="218980" y="1710595"/>
                    <a:pt x="220175" y="1712587"/>
                    <a:pt x="221969" y="1713584"/>
                  </a:cubicBezTo>
                  <a:cubicBezTo>
                    <a:pt x="288121" y="1651018"/>
                    <a:pt x="345307" y="1579287"/>
                    <a:pt x="393128" y="1501777"/>
                  </a:cubicBezTo>
                  <a:cubicBezTo>
                    <a:pt x="445133" y="1536048"/>
                    <a:pt x="497736" y="1570719"/>
                    <a:pt x="550140" y="1605389"/>
                  </a:cubicBezTo>
                  <a:cubicBezTo>
                    <a:pt x="707351" y="1349746"/>
                    <a:pt x="775297" y="1038312"/>
                    <a:pt x="744612" y="739033"/>
                  </a:cubicBezTo>
                  <a:cubicBezTo>
                    <a:pt x="654549" y="751187"/>
                    <a:pt x="564885" y="762744"/>
                    <a:pt x="474822" y="774500"/>
                  </a:cubicBezTo>
                  <a:cubicBezTo>
                    <a:pt x="450513" y="538583"/>
                    <a:pt x="346503" y="311633"/>
                    <a:pt x="154223" y="149440"/>
                  </a:cubicBezTo>
                  <a:cubicBezTo>
                    <a:pt x="152230" y="151035"/>
                    <a:pt x="150636" y="152429"/>
                    <a:pt x="149440" y="154223"/>
                  </a:cubicBezTo>
                  <a:cubicBezTo>
                    <a:pt x="343514" y="317611"/>
                    <a:pt x="446927" y="547550"/>
                    <a:pt x="469442" y="786854"/>
                  </a:cubicBezTo>
                  <a:cubicBezTo>
                    <a:pt x="559106" y="775496"/>
                    <a:pt x="648970" y="764936"/>
                    <a:pt x="738634" y="753977"/>
                  </a:cubicBezTo>
                  <a:cubicBezTo>
                    <a:pt x="765733" y="1042497"/>
                    <a:pt x="699780" y="1341378"/>
                    <a:pt x="551535" y="1590445"/>
                  </a:cubicBezTo>
                  <a:cubicBezTo>
                    <a:pt x="498733" y="1556173"/>
                    <a:pt x="445930" y="1521902"/>
                    <a:pt x="393128" y="1488427"/>
                  </a:cubicBezTo>
                  <a:cubicBezTo>
                    <a:pt x="345108" y="1568926"/>
                    <a:pt x="285531" y="1644044"/>
                    <a:pt x="217585" y="17094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4" name="Forma Livre: Forma 453">
              <a:extLst>
                <a:ext uri="{FF2B5EF4-FFF2-40B4-BE49-F238E27FC236}">
                  <a16:creationId xmlns:a16="http://schemas.microsoft.com/office/drawing/2014/main" id="{C122590F-ACF6-4AA5-9B0A-E7D8F0DC8472}"/>
                </a:ext>
              </a:extLst>
            </p:cNvPr>
            <p:cNvSpPr/>
            <p:nvPr/>
          </p:nvSpPr>
          <p:spPr>
            <a:xfrm>
              <a:off x="6402864" y="-1499123"/>
              <a:ext cx="199254" cy="199254"/>
            </a:xfrm>
            <a:custGeom>
              <a:avLst/>
              <a:gdLst>
                <a:gd name="connsiteX0" fmla="*/ 198482 w 199253"/>
                <a:gd name="connsiteY0" fmla="*/ 192715 h 199253"/>
                <a:gd name="connsiteX1" fmla="*/ 187921 w 199253"/>
                <a:gd name="connsiteY1" fmla="*/ 159440 h 199253"/>
                <a:gd name="connsiteX2" fmla="*/ 152056 w 199253"/>
                <a:gd name="connsiteY2" fmla="*/ 154060 h 199253"/>
                <a:gd name="connsiteX3" fmla="*/ 164011 w 199253"/>
                <a:gd name="connsiteY3" fmla="*/ 186937 h 199253"/>
                <a:gd name="connsiteX4" fmla="*/ 198482 w 199253"/>
                <a:gd name="connsiteY4" fmla="*/ 1927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8482" y="192715"/>
                  </a:moveTo>
                  <a:cubicBezTo>
                    <a:pt x="205256" y="185144"/>
                    <a:pt x="201072" y="170399"/>
                    <a:pt x="187921" y="159440"/>
                  </a:cubicBezTo>
                  <a:cubicBezTo>
                    <a:pt x="174970" y="148481"/>
                    <a:pt x="159030" y="146289"/>
                    <a:pt x="152056" y="154060"/>
                  </a:cubicBezTo>
                  <a:cubicBezTo>
                    <a:pt x="145680" y="161831"/>
                    <a:pt x="151458" y="176177"/>
                    <a:pt x="164011" y="186937"/>
                  </a:cubicBezTo>
                  <a:cubicBezTo>
                    <a:pt x="176763" y="197099"/>
                    <a:pt x="191907" y="199689"/>
                    <a:pt x="198482" y="1927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5" name="Forma Livre: Forma 454">
              <a:extLst>
                <a:ext uri="{FF2B5EF4-FFF2-40B4-BE49-F238E27FC236}">
                  <a16:creationId xmlns:a16="http://schemas.microsoft.com/office/drawing/2014/main" id="{866A36A0-9DDA-4268-BAB4-F51F463616A9}"/>
                </a:ext>
              </a:extLst>
            </p:cNvPr>
            <p:cNvSpPr/>
            <p:nvPr/>
          </p:nvSpPr>
          <p:spPr>
            <a:xfrm>
              <a:off x="6731818" y="-879093"/>
              <a:ext cx="199254" cy="199254"/>
            </a:xfrm>
            <a:custGeom>
              <a:avLst/>
              <a:gdLst>
                <a:gd name="connsiteX0" fmla="*/ 169804 w 199253"/>
                <a:gd name="connsiteY0" fmla="*/ 206711 h 199253"/>
                <a:gd name="connsiteX1" fmla="*/ 184748 w 199253"/>
                <a:gd name="connsiteY1" fmla="*/ 175628 h 199253"/>
                <a:gd name="connsiteX2" fmla="*/ 164025 w 199253"/>
                <a:gd name="connsiteY2" fmla="*/ 149525 h 199253"/>
                <a:gd name="connsiteX3" fmla="*/ 149679 w 199253"/>
                <a:gd name="connsiteY3" fmla="*/ 180211 h 199253"/>
                <a:gd name="connsiteX4" fmla="*/ 169804 w 199253"/>
                <a:gd name="connsiteY4" fmla="*/ 2067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804" y="206711"/>
                  </a:moveTo>
                  <a:cubicBezTo>
                    <a:pt x="179965" y="205516"/>
                    <a:pt x="186541" y="191568"/>
                    <a:pt x="184748" y="175628"/>
                  </a:cubicBezTo>
                  <a:cubicBezTo>
                    <a:pt x="182954" y="159887"/>
                    <a:pt x="173589" y="148330"/>
                    <a:pt x="164025" y="149525"/>
                  </a:cubicBezTo>
                  <a:cubicBezTo>
                    <a:pt x="154660" y="151518"/>
                    <a:pt x="148085" y="165267"/>
                    <a:pt x="149679" y="180211"/>
                  </a:cubicBezTo>
                  <a:cubicBezTo>
                    <a:pt x="151074" y="195752"/>
                    <a:pt x="159642" y="207508"/>
                    <a:pt x="169804" y="2067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6" name="Forma Livre: Forma 455">
              <a:extLst>
                <a:ext uri="{FF2B5EF4-FFF2-40B4-BE49-F238E27FC236}">
                  <a16:creationId xmlns:a16="http://schemas.microsoft.com/office/drawing/2014/main" id="{6E39BC49-23EE-478D-AE20-26CAF794D7D3}"/>
                </a:ext>
              </a:extLst>
            </p:cNvPr>
            <p:cNvSpPr/>
            <p:nvPr/>
          </p:nvSpPr>
          <p:spPr>
            <a:xfrm>
              <a:off x="6479483" y="60897"/>
              <a:ext cx="199254" cy="199254"/>
            </a:xfrm>
            <a:custGeom>
              <a:avLst/>
              <a:gdLst>
                <a:gd name="connsiteX0" fmla="*/ 152150 w 199253"/>
                <a:gd name="connsiteY0" fmla="*/ 187075 h 199253"/>
                <a:gd name="connsiteX1" fmla="*/ 180245 w 199253"/>
                <a:gd name="connsiteY1" fmla="*/ 180500 h 199253"/>
                <a:gd name="connsiteX2" fmla="*/ 188414 w 199253"/>
                <a:gd name="connsiteY2" fmla="*/ 152405 h 199253"/>
                <a:gd name="connsiteX3" fmla="*/ 160319 w 199253"/>
                <a:gd name="connsiteY3" fmla="*/ 158582 h 199253"/>
                <a:gd name="connsiteX4" fmla="*/ 152150 w 199253"/>
                <a:gd name="connsiteY4" fmla="*/ 1870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50" y="187075"/>
                  </a:moveTo>
                  <a:cubicBezTo>
                    <a:pt x="156733" y="192854"/>
                    <a:pt x="169884" y="191061"/>
                    <a:pt x="180245" y="180500"/>
                  </a:cubicBezTo>
                  <a:cubicBezTo>
                    <a:pt x="190407" y="170737"/>
                    <a:pt x="193794" y="158383"/>
                    <a:pt x="188414" y="152405"/>
                  </a:cubicBezTo>
                  <a:cubicBezTo>
                    <a:pt x="182636" y="146627"/>
                    <a:pt x="170282" y="149616"/>
                    <a:pt x="160319" y="158582"/>
                  </a:cubicBezTo>
                  <a:cubicBezTo>
                    <a:pt x="149759" y="168346"/>
                    <a:pt x="146571" y="180899"/>
                    <a:pt x="152150" y="187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7" name="Forma Livre: Forma 456">
              <a:extLst>
                <a:ext uri="{FF2B5EF4-FFF2-40B4-BE49-F238E27FC236}">
                  <a16:creationId xmlns:a16="http://schemas.microsoft.com/office/drawing/2014/main" id="{348D9CB4-533A-45DC-AA0C-DFDC85E31537}"/>
                </a:ext>
              </a:extLst>
            </p:cNvPr>
            <p:cNvSpPr/>
            <p:nvPr/>
          </p:nvSpPr>
          <p:spPr>
            <a:xfrm>
              <a:off x="7000717" y="-921764"/>
              <a:ext cx="199254" cy="199254"/>
            </a:xfrm>
            <a:custGeom>
              <a:avLst/>
              <a:gdLst>
                <a:gd name="connsiteX0" fmla="*/ 171094 w 199253"/>
                <a:gd name="connsiteY0" fmla="*/ 221288 h 199253"/>
                <a:gd name="connsiteX1" fmla="*/ 185042 w 199253"/>
                <a:gd name="connsiteY1" fmla="*/ 183231 h 199253"/>
                <a:gd name="connsiteX2" fmla="*/ 163323 w 199253"/>
                <a:gd name="connsiteY2" fmla="*/ 149557 h 199253"/>
                <a:gd name="connsiteX3" fmla="*/ 149774 w 199253"/>
                <a:gd name="connsiteY3" fmla="*/ 187814 h 199253"/>
                <a:gd name="connsiteX4" fmla="*/ 171094 w 199253"/>
                <a:gd name="connsiteY4" fmla="*/ 2212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094" y="221288"/>
                  </a:moveTo>
                  <a:cubicBezTo>
                    <a:pt x="180658" y="220691"/>
                    <a:pt x="187632" y="203355"/>
                    <a:pt x="185042" y="183231"/>
                  </a:cubicBezTo>
                  <a:cubicBezTo>
                    <a:pt x="182650" y="162907"/>
                    <a:pt x="173286" y="147963"/>
                    <a:pt x="163323" y="149557"/>
                  </a:cubicBezTo>
                  <a:cubicBezTo>
                    <a:pt x="153559" y="150952"/>
                    <a:pt x="147980" y="168287"/>
                    <a:pt x="149774" y="187814"/>
                  </a:cubicBezTo>
                  <a:cubicBezTo>
                    <a:pt x="151368" y="207540"/>
                    <a:pt x="160932" y="222683"/>
                    <a:pt x="171094" y="2212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8" name="Forma Livre: Forma 457">
              <a:extLst>
                <a:ext uri="{FF2B5EF4-FFF2-40B4-BE49-F238E27FC236}">
                  <a16:creationId xmlns:a16="http://schemas.microsoft.com/office/drawing/2014/main" id="{483FEF0F-FF0A-4CDE-98E8-8EABEB66629A}"/>
                </a:ext>
              </a:extLst>
            </p:cNvPr>
            <p:cNvSpPr/>
            <p:nvPr/>
          </p:nvSpPr>
          <p:spPr>
            <a:xfrm>
              <a:off x="6801947" y="-58716"/>
              <a:ext cx="199254" cy="199254"/>
            </a:xfrm>
            <a:custGeom>
              <a:avLst/>
              <a:gdLst>
                <a:gd name="connsiteX0" fmla="*/ 154271 w 199253"/>
                <a:gd name="connsiteY0" fmla="*/ 212840 h 199253"/>
                <a:gd name="connsiteX1" fmla="*/ 188741 w 199253"/>
                <a:gd name="connsiteY1" fmla="*/ 192118 h 199253"/>
                <a:gd name="connsiteX2" fmla="*/ 192328 w 199253"/>
                <a:gd name="connsiteY2" fmla="*/ 150873 h 199253"/>
                <a:gd name="connsiteX3" fmla="*/ 159053 w 199253"/>
                <a:gd name="connsiteY3" fmla="*/ 172193 h 199253"/>
                <a:gd name="connsiteX4" fmla="*/ 154271 w 199253"/>
                <a:gd name="connsiteY4" fmla="*/ 212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71" y="212840"/>
                  </a:moveTo>
                  <a:cubicBezTo>
                    <a:pt x="162440" y="218619"/>
                    <a:pt x="177982" y="208856"/>
                    <a:pt x="188741" y="192118"/>
                  </a:cubicBezTo>
                  <a:cubicBezTo>
                    <a:pt x="199302" y="174584"/>
                    <a:pt x="200298" y="155854"/>
                    <a:pt x="192328" y="150873"/>
                  </a:cubicBezTo>
                  <a:cubicBezTo>
                    <a:pt x="183760" y="145493"/>
                    <a:pt x="169414" y="155854"/>
                    <a:pt x="159053" y="172193"/>
                  </a:cubicBezTo>
                  <a:cubicBezTo>
                    <a:pt x="148691" y="189528"/>
                    <a:pt x="146101" y="207461"/>
                    <a:pt x="154271" y="212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9" name="Forma Livre: Forma 458">
              <a:extLst>
                <a:ext uri="{FF2B5EF4-FFF2-40B4-BE49-F238E27FC236}">
                  <a16:creationId xmlns:a16="http://schemas.microsoft.com/office/drawing/2014/main" id="{74E79A1E-5573-4CBB-9AEE-30D1BDD5F8DD}"/>
                </a:ext>
              </a:extLst>
            </p:cNvPr>
            <p:cNvSpPr/>
            <p:nvPr/>
          </p:nvSpPr>
          <p:spPr>
            <a:xfrm>
              <a:off x="6656669" y="-146060"/>
              <a:ext cx="199254" cy="199254"/>
            </a:xfrm>
            <a:custGeom>
              <a:avLst/>
              <a:gdLst>
                <a:gd name="connsiteX0" fmla="*/ 153297 w 199253"/>
                <a:gd name="connsiteY0" fmla="*/ 183820 h 199253"/>
                <a:gd name="connsiteX1" fmla="*/ 173023 w 199253"/>
                <a:gd name="connsiteY1" fmla="*/ 173260 h 199253"/>
                <a:gd name="connsiteX2" fmla="*/ 173820 w 199253"/>
                <a:gd name="connsiteY2" fmla="*/ 150345 h 199253"/>
                <a:gd name="connsiteX3" fmla="*/ 154293 w 199253"/>
                <a:gd name="connsiteY3" fmla="*/ 161703 h 199253"/>
                <a:gd name="connsiteX4" fmla="*/ 153297 w 199253"/>
                <a:gd name="connsiteY4" fmla="*/ 18382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97" y="183820"/>
                  </a:moveTo>
                  <a:cubicBezTo>
                    <a:pt x="158079" y="187406"/>
                    <a:pt x="167244" y="183422"/>
                    <a:pt x="173023" y="173260"/>
                  </a:cubicBezTo>
                  <a:cubicBezTo>
                    <a:pt x="178602" y="164293"/>
                    <a:pt x="178602" y="153733"/>
                    <a:pt x="173820" y="150345"/>
                  </a:cubicBezTo>
                  <a:cubicBezTo>
                    <a:pt x="168241" y="147157"/>
                    <a:pt x="159673" y="152736"/>
                    <a:pt x="154293" y="161703"/>
                  </a:cubicBezTo>
                  <a:cubicBezTo>
                    <a:pt x="148315" y="170669"/>
                    <a:pt x="147718" y="180433"/>
                    <a:pt x="153297" y="18382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0" name="Forma Livre: Forma 459">
              <a:extLst>
                <a:ext uri="{FF2B5EF4-FFF2-40B4-BE49-F238E27FC236}">
                  <a16:creationId xmlns:a16="http://schemas.microsoft.com/office/drawing/2014/main" id="{67F5F9F6-9752-4A41-9F21-DE61BAE8F643}"/>
                </a:ext>
              </a:extLst>
            </p:cNvPr>
            <p:cNvSpPr/>
            <p:nvPr/>
          </p:nvSpPr>
          <p:spPr>
            <a:xfrm>
              <a:off x="5564429" y="-791535"/>
              <a:ext cx="1793285" cy="1992539"/>
            </a:xfrm>
            <a:custGeom>
              <a:avLst/>
              <a:gdLst>
                <a:gd name="connsiteX0" fmla="*/ 150636 w 1793285"/>
                <a:gd name="connsiteY0" fmla="*/ 1654007 h 1992539"/>
                <a:gd name="connsiteX1" fmla="*/ 149440 w 1793285"/>
                <a:gd name="connsiteY1" fmla="*/ 1660582 h 1992539"/>
                <a:gd name="connsiteX2" fmla="*/ 601747 w 1793285"/>
                <a:gd name="connsiteY2" fmla="*/ 1665962 h 1992539"/>
                <a:gd name="connsiteX3" fmla="*/ 634026 w 1793285"/>
                <a:gd name="connsiteY3" fmla="*/ 1852065 h 1992539"/>
                <a:gd name="connsiteX4" fmla="*/ 1654007 w 1793285"/>
                <a:gd name="connsiteY4" fmla="*/ 1247728 h 1992539"/>
                <a:gd name="connsiteX5" fmla="*/ 1439211 w 1793285"/>
                <a:gd name="connsiteY5" fmla="*/ 1077964 h 1992539"/>
                <a:gd name="connsiteX6" fmla="*/ 1724144 w 1793285"/>
                <a:gd name="connsiteY6" fmla="*/ 149440 h 1992539"/>
                <a:gd name="connsiteX7" fmla="*/ 1717967 w 1793285"/>
                <a:gd name="connsiteY7" fmla="*/ 149839 h 1992539"/>
                <a:gd name="connsiteX8" fmla="*/ 1425463 w 1793285"/>
                <a:gd name="connsiteY8" fmla="*/ 1086133 h 1992539"/>
                <a:gd name="connsiteX9" fmla="*/ 1638266 w 1793285"/>
                <a:gd name="connsiteY9" fmla="*/ 1257691 h 1992539"/>
                <a:gd name="connsiteX10" fmla="*/ 653553 w 1793285"/>
                <a:gd name="connsiteY10" fmla="*/ 1842302 h 1992539"/>
                <a:gd name="connsiteX11" fmla="*/ 618883 w 1793285"/>
                <a:gd name="connsiteY11" fmla="*/ 1656996 h 1992539"/>
                <a:gd name="connsiteX12" fmla="*/ 150636 w 1793285"/>
                <a:gd name="connsiteY12" fmla="*/ 1654007 h 19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3285" h="1992539">
                  <a:moveTo>
                    <a:pt x="150636" y="1654007"/>
                  </a:moveTo>
                  <a:cubicBezTo>
                    <a:pt x="150237" y="1655999"/>
                    <a:pt x="149839" y="1658789"/>
                    <a:pt x="149440" y="1660582"/>
                  </a:cubicBezTo>
                  <a:cubicBezTo>
                    <a:pt x="311035" y="1683895"/>
                    <a:pt x="461472" y="1684692"/>
                    <a:pt x="601747" y="1665962"/>
                  </a:cubicBezTo>
                  <a:cubicBezTo>
                    <a:pt x="612706" y="1727930"/>
                    <a:pt x="623067" y="1790097"/>
                    <a:pt x="634026" y="1852065"/>
                  </a:cubicBezTo>
                  <a:cubicBezTo>
                    <a:pt x="1077366" y="1792887"/>
                    <a:pt x="1422075" y="1562151"/>
                    <a:pt x="1654007" y="1247728"/>
                  </a:cubicBezTo>
                  <a:cubicBezTo>
                    <a:pt x="1582475" y="1191339"/>
                    <a:pt x="1511142" y="1134552"/>
                    <a:pt x="1439211" y="1077964"/>
                  </a:cubicBezTo>
                  <a:cubicBezTo>
                    <a:pt x="1634679" y="813753"/>
                    <a:pt x="1733908" y="479405"/>
                    <a:pt x="1724144" y="149440"/>
                  </a:cubicBezTo>
                  <a:cubicBezTo>
                    <a:pt x="1721952" y="149440"/>
                    <a:pt x="1719761" y="149440"/>
                    <a:pt x="1717967" y="149839"/>
                  </a:cubicBezTo>
                  <a:cubicBezTo>
                    <a:pt x="1727332" y="482593"/>
                    <a:pt x="1625115" y="821125"/>
                    <a:pt x="1425463" y="1086133"/>
                  </a:cubicBezTo>
                  <a:cubicBezTo>
                    <a:pt x="1496397" y="1142920"/>
                    <a:pt x="1567132" y="1200106"/>
                    <a:pt x="1638266" y="1257691"/>
                  </a:cubicBezTo>
                  <a:cubicBezTo>
                    <a:pt x="1410917" y="1558564"/>
                    <a:pt x="1078561" y="1780334"/>
                    <a:pt x="653553" y="1842302"/>
                  </a:cubicBezTo>
                  <a:cubicBezTo>
                    <a:pt x="641398" y="1780334"/>
                    <a:pt x="630439" y="1718565"/>
                    <a:pt x="618883" y="1656996"/>
                  </a:cubicBezTo>
                  <a:cubicBezTo>
                    <a:pt x="474424" y="1678117"/>
                    <a:pt x="318408" y="1678515"/>
                    <a:pt x="150636" y="16540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1" name="Forma Livre: Forma 460">
              <a:extLst>
                <a:ext uri="{FF2B5EF4-FFF2-40B4-BE49-F238E27FC236}">
                  <a16:creationId xmlns:a16="http://schemas.microsoft.com/office/drawing/2014/main" id="{00835995-D021-4AB4-9A44-944632333C61}"/>
                </a:ext>
              </a:extLst>
            </p:cNvPr>
            <p:cNvSpPr/>
            <p:nvPr/>
          </p:nvSpPr>
          <p:spPr>
            <a:xfrm>
              <a:off x="7117578" y="-831393"/>
              <a:ext cx="199254" cy="199254"/>
            </a:xfrm>
            <a:custGeom>
              <a:avLst/>
              <a:gdLst>
                <a:gd name="connsiteX0" fmla="*/ 168007 w 199253"/>
                <a:gd name="connsiteY0" fmla="*/ 228950 h 199253"/>
                <a:gd name="connsiteX1" fmla="*/ 185143 w 199253"/>
                <a:gd name="connsiteY1" fmla="*/ 188899 h 199253"/>
                <a:gd name="connsiteX2" fmla="*/ 165616 w 199253"/>
                <a:gd name="connsiteY2" fmla="*/ 149447 h 199253"/>
                <a:gd name="connsiteX3" fmla="*/ 149476 w 199253"/>
                <a:gd name="connsiteY3" fmla="*/ 190493 h 199253"/>
                <a:gd name="connsiteX4" fmla="*/ 168007 w 199253"/>
                <a:gd name="connsiteY4" fmla="*/ 2289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07" y="228950"/>
                  </a:moveTo>
                  <a:cubicBezTo>
                    <a:pt x="177970" y="228950"/>
                    <a:pt x="186139" y="210220"/>
                    <a:pt x="185143" y="188899"/>
                  </a:cubicBezTo>
                  <a:cubicBezTo>
                    <a:pt x="184545" y="166384"/>
                    <a:pt x="175778" y="149049"/>
                    <a:pt x="165616" y="149447"/>
                  </a:cubicBezTo>
                  <a:cubicBezTo>
                    <a:pt x="155852" y="151041"/>
                    <a:pt x="148879" y="168576"/>
                    <a:pt x="149476" y="190493"/>
                  </a:cubicBezTo>
                  <a:cubicBezTo>
                    <a:pt x="150472" y="211814"/>
                    <a:pt x="158443" y="228950"/>
                    <a:pt x="168007" y="2289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2" name="Forma Livre: Forma 461">
              <a:extLst>
                <a:ext uri="{FF2B5EF4-FFF2-40B4-BE49-F238E27FC236}">
                  <a16:creationId xmlns:a16="http://schemas.microsoft.com/office/drawing/2014/main" id="{EA8D8E84-6063-4A60-AE0C-40C5A7D9FE3C}"/>
                </a:ext>
              </a:extLst>
            </p:cNvPr>
            <p:cNvSpPr/>
            <p:nvPr/>
          </p:nvSpPr>
          <p:spPr>
            <a:xfrm>
              <a:off x="6822629" y="103242"/>
              <a:ext cx="199254" cy="199254"/>
            </a:xfrm>
            <a:custGeom>
              <a:avLst/>
              <a:gdLst>
                <a:gd name="connsiteX0" fmla="*/ 153116 w 199253"/>
                <a:gd name="connsiteY0" fmla="*/ 215068 h 199253"/>
                <a:gd name="connsiteX1" fmla="*/ 190974 w 199253"/>
                <a:gd name="connsiteY1" fmla="*/ 194743 h 199253"/>
                <a:gd name="connsiteX2" fmla="*/ 200140 w 199253"/>
                <a:gd name="connsiteY2" fmla="*/ 151107 h 199253"/>
                <a:gd name="connsiteX3" fmla="*/ 162680 w 199253"/>
                <a:gd name="connsiteY3" fmla="*/ 172427 h 199253"/>
                <a:gd name="connsiteX4" fmla="*/ 153116 w 199253"/>
                <a:gd name="connsiteY4" fmla="*/ 2150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116" y="215068"/>
                  </a:moveTo>
                  <a:cubicBezTo>
                    <a:pt x="160488" y="221245"/>
                    <a:pt x="177624" y="212278"/>
                    <a:pt x="190974" y="194743"/>
                  </a:cubicBezTo>
                  <a:cubicBezTo>
                    <a:pt x="204324" y="176412"/>
                    <a:pt x="207911" y="156886"/>
                    <a:pt x="200140" y="151107"/>
                  </a:cubicBezTo>
                  <a:cubicBezTo>
                    <a:pt x="192369" y="145329"/>
                    <a:pt x="175432" y="155092"/>
                    <a:pt x="162680" y="172427"/>
                  </a:cubicBezTo>
                  <a:cubicBezTo>
                    <a:pt x="150127" y="189762"/>
                    <a:pt x="145544" y="208492"/>
                    <a:pt x="153116" y="2150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3" name="Forma Livre: Forma 462">
              <a:extLst>
                <a:ext uri="{FF2B5EF4-FFF2-40B4-BE49-F238E27FC236}">
                  <a16:creationId xmlns:a16="http://schemas.microsoft.com/office/drawing/2014/main" id="{A8A2EBD9-F8CD-46AA-AF69-536694E8DBC1}"/>
                </a:ext>
              </a:extLst>
            </p:cNvPr>
            <p:cNvSpPr/>
            <p:nvPr/>
          </p:nvSpPr>
          <p:spPr>
            <a:xfrm>
              <a:off x="5527873" y="701325"/>
              <a:ext cx="199254" cy="199254"/>
            </a:xfrm>
            <a:custGeom>
              <a:avLst/>
              <a:gdLst>
                <a:gd name="connsiteX0" fmla="*/ 149533 w 199253"/>
                <a:gd name="connsiteY0" fmla="*/ 158357 h 199253"/>
                <a:gd name="connsiteX1" fmla="*/ 191974 w 199253"/>
                <a:gd name="connsiteY1" fmla="*/ 179279 h 199253"/>
                <a:gd name="connsiteX2" fmla="*/ 238002 w 199253"/>
                <a:gd name="connsiteY2" fmla="*/ 171110 h 199253"/>
                <a:gd name="connsiteX3" fmla="*/ 195760 w 199253"/>
                <a:gd name="connsiteY3" fmla="*/ 150785 h 199253"/>
                <a:gd name="connsiteX4" fmla="*/ 149533 w 199253"/>
                <a:gd name="connsiteY4" fmla="*/ 158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3" y="158357"/>
                  </a:moveTo>
                  <a:cubicBezTo>
                    <a:pt x="147939" y="166527"/>
                    <a:pt x="167068" y="176290"/>
                    <a:pt x="191974" y="179279"/>
                  </a:cubicBezTo>
                  <a:cubicBezTo>
                    <a:pt x="216483" y="183264"/>
                    <a:pt x="237205" y="178880"/>
                    <a:pt x="238002" y="171110"/>
                  </a:cubicBezTo>
                  <a:cubicBezTo>
                    <a:pt x="238998" y="163338"/>
                    <a:pt x="219671" y="154372"/>
                    <a:pt x="195760" y="150785"/>
                  </a:cubicBezTo>
                  <a:cubicBezTo>
                    <a:pt x="171451" y="147398"/>
                    <a:pt x="150928" y="150586"/>
                    <a:pt x="149533" y="158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4" name="Forma Livre: Forma 463">
              <a:extLst>
                <a:ext uri="{FF2B5EF4-FFF2-40B4-BE49-F238E27FC236}">
                  <a16:creationId xmlns:a16="http://schemas.microsoft.com/office/drawing/2014/main" id="{0FE94101-852B-47E4-AEC6-6BB09106B2A1}"/>
                </a:ext>
              </a:extLst>
            </p:cNvPr>
            <p:cNvSpPr/>
            <p:nvPr/>
          </p:nvSpPr>
          <p:spPr>
            <a:xfrm>
              <a:off x="7032702" y="267411"/>
              <a:ext cx="199254" cy="199254"/>
            </a:xfrm>
            <a:custGeom>
              <a:avLst/>
              <a:gdLst>
                <a:gd name="connsiteX0" fmla="*/ 152458 w 199253"/>
                <a:gd name="connsiteY0" fmla="*/ 226839 h 199253"/>
                <a:gd name="connsiteX1" fmla="*/ 195497 w 199253"/>
                <a:gd name="connsiteY1" fmla="*/ 200338 h 199253"/>
                <a:gd name="connsiteX2" fmla="*/ 209245 w 199253"/>
                <a:gd name="connsiteY2" fmla="*/ 150923 h 199253"/>
                <a:gd name="connsiteX3" fmla="*/ 167402 w 199253"/>
                <a:gd name="connsiteY3" fmla="*/ 177822 h 199253"/>
                <a:gd name="connsiteX4" fmla="*/ 152458 w 199253"/>
                <a:gd name="connsiteY4" fmla="*/ 2268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226839"/>
                  </a:moveTo>
                  <a:cubicBezTo>
                    <a:pt x="160627" y="233016"/>
                    <a:pt x="179158" y="221459"/>
                    <a:pt x="195497" y="200338"/>
                  </a:cubicBezTo>
                  <a:cubicBezTo>
                    <a:pt x="211437" y="178819"/>
                    <a:pt x="217216" y="156702"/>
                    <a:pt x="209245" y="150923"/>
                  </a:cubicBezTo>
                  <a:cubicBezTo>
                    <a:pt x="201076" y="145145"/>
                    <a:pt x="182545" y="156702"/>
                    <a:pt x="167402" y="177822"/>
                  </a:cubicBezTo>
                  <a:cubicBezTo>
                    <a:pt x="151661" y="198944"/>
                    <a:pt x="145086" y="220662"/>
                    <a:pt x="152458" y="226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5" name="Forma Livre: Forma 464">
              <a:extLst>
                <a:ext uri="{FF2B5EF4-FFF2-40B4-BE49-F238E27FC236}">
                  <a16:creationId xmlns:a16="http://schemas.microsoft.com/office/drawing/2014/main" id="{0570AD23-934D-4A3D-A470-6FD67AFCF84C}"/>
                </a:ext>
              </a:extLst>
            </p:cNvPr>
            <p:cNvSpPr/>
            <p:nvPr/>
          </p:nvSpPr>
          <p:spPr>
            <a:xfrm>
              <a:off x="5997587" y="887919"/>
              <a:ext cx="398508" cy="199254"/>
            </a:xfrm>
            <a:custGeom>
              <a:avLst/>
              <a:gdLst>
                <a:gd name="connsiteX0" fmla="*/ 149461 w 398507"/>
                <a:gd name="connsiteY0" fmla="*/ 175003 h 199253"/>
                <a:gd name="connsiteX1" fmla="*/ 206646 w 398507"/>
                <a:gd name="connsiteY1" fmla="*/ 186759 h 199253"/>
                <a:gd name="connsiteX2" fmla="*/ 257257 w 398507"/>
                <a:gd name="connsiteY2" fmla="*/ 160258 h 199253"/>
                <a:gd name="connsiteX3" fmla="*/ 200868 w 398507"/>
                <a:gd name="connsiteY3" fmla="*/ 150893 h 199253"/>
                <a:gd name="connsiteX4" fmla="*/ 149461 w 398507"/>
                <a:gd name="connsiteY4" fmla="*/ 1750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1" y="175003"/>
                  </a:moveTo>
                  <a:cubicBezTo>
                    <a:pt x="151055" y="185165"/>
                    <a:pt x="177356" y="190943"/>
                    <a:pt x="206646" y="186759"/>
                  </a:cubicBezTo>
                  <a:cubicBezTo>
                    <a:pt x="237132" y="181777"/>
                    <a:pt x="259249" y="170420"/>
                    <a:pt x="257257" y="160258"/>
                  </a:cubicBezTo>
                  <a:cubicBezTo>
                    <a:pt x="255065" y="150893"/>
                    <a:pt x="229959" y="147107"/>
                    <a:pt x="200868" y="150893"/>
                  </a:cubicBezTo>
                  <a:cubicBezTo>
                    <a:pt x="171578" y="154679"/>
                    <a:pt x="148663" y="165239"/>
                    <a:pt x="149461" y="1750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6" name="Forma Livre: Forma 465">
              <a:extLst>
                <a:ext uri="{FF2B5EF4-FFF2-40B4-BE49-F238E27FC236}">
                  <a16:creationId xmlns:a16="http://schemas.microsoft.com/office/drawing/2014/main" id="{A1C076C2-6932-425C-A9A2-BFF23DD0D31C}"/>
                </a:ext>
              </a:extLst>
            </p:cNvPr>
            <p:cNvSpPr/>
            <p:nvPr/>
          </p:nvSpPr>
          <p:spPr>
            <a:xfrm>
              <a:off x="5989799" y="711754"/>
              <a:ext cx="199254" cy="199254"/>
            </a:xfrm>
            <a:custGeom>
              <a:avLst/>
              <a:gdLst>
                <a:gd name="connsiteX0" fmla="*/ 149477 w 199253"/>
                <a:gd name="connsiteY0" fmla="*/ 165064 h 199253"/>
                <a:gd name="connsiteX1" fmla="*/ 181358 w 199253"/>
                <a:gd name="connsiteY1" fmla="*/ 172037 h 199253"/>
                <a:gd name="connsiteX2" fmla="*/ 208656 w 199253"/>
                <a:gd name="connsiteY2" fmla="*/ 156894 h 199253"/>
                <a:gd name="connsiteX3" fmla="*/ 177572 w 199253"/>
                <a:gd name="connsiteY3" fmla="*/ 149920 h 199253"/>
                <a:gd name="connsiteX4" fmla="*/ 149477 w 199253"/>
                <a:gd name="connsiteY4" fmla="*/ 1650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77" y="165064"/>
                  </a:moveTo>
                  <a:cubicBezTo>
                    <a:pt x="150474" y="170842"/>
                    <a:pt x="164421" y="174428"/>
                    <a:pt x="181358" y="172037"/>
                  </a:cubicBezTo>
                  <a:cubicBezTo>
                    <a:pt x="198494" y="169647"/>
                    <a:pt x="210250" y="163071"/>
                    <a:pt x="208656" y="156894"/>
                  </a:cubicBezTo>
                  <a:cubicBezTo>
                    <a:pt x="207261" y="150717"/>
                    <a:pt x="193911" y="148326"/>
                    <a:pt x="177572" y="149920"/>
                  </a:cubicBezTo>
                  <a:cubicBezTo>
                    <a:pt x="160835" y="152710"/>
                    <a:pt x="148681" y="159285"/>
                    <a:pt x="149477" y="1650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7" name="Forma Livre: Forma 466">
              <a:extLst>
                <a:ext uri="{FF2B5EF4-FFF2-40B4-BE49-F238E27FC236}">
                  <a16:creationId xmlns:a16="http://schemas.microsoft.com/office/drawing/2014/main" id="{D559EE75-D7D2-4A1D-9B63-F064BFD6D8A7}"/>
                </a:ext>
              </a:extLst>
            </p:cNvPr>
            <p:cNvSpPr/>
            <p:nvPr/>
          </p:nvSpPr>
          <p:spPr>
            <a:xfrm>
              <a:off x="7117414" y="-636117"/>
              <a:ext cx="797016" cy="1594031"/>
            </a:xfrm>
            <a:custGeom>
              <a:avLst/>
              <a:gdLst>
                <a:gd name="connsiteX0" fmla="*/ 149440 w 797015"/>
                <a:gd name="connsiteY0" fmla="*/ 1470096 h 1594031"/>
                <a:gd name="connsiteX1" fmla="*/ 151034 w 797015"/>
                <a:gd name="connsiteY1" fmla="*/ 1472486 h 1594031"/>
                <a:gd name="connsiteX2" fmla="*/ 296290 w 797015"/>
                <a:gd name="connsiteY2" fmla="*/ 1305910 h 1594031"/>
                <a:gd name="connsiteX3" fmla="*/ 362443 w 797015"/>
                <a:gd name="connsiteY3" fmla="*/ 1360307 h 1594031"/>
                <a:gd name="connsiteX4" fmla="*/ 672681 w 797015"/>
                <a:gd name="connsiteY4" fmla="*/ 794824 h 1594031"/>
                <a:gd name="connsiteX5" fmla="*/ 559306 w 797015"/>
                <a:gd name="connsiteY5" fmla="*/ 750390 h 1594031"/>
                <a:gd name="connsiteX6" fmla="*/ 683242 w 797015"/>
                <a:gd name="connsiteY6" fmla="*/ 149440 h 1594031"/>
                <a:gd name="connsiteX7" fmla="*/ 680253 w 797015"/>
                <a:gd name="connsiteY7" fmla="*/ 149440 h 1594031"/>
                <a:gd name="connsiteX8" fmla="*/ 552730 w 797015"/>
                <a:gd name="connsiteY8" fmla="*/ 757763 h 1594031"/>
                <a:gd name="connsiteX9" fmla="*/ 666704 w 797015"/>
                <a:gd name="connsiteY9" fmla="*/ 803392 h 1594031"/>
                <a:gd name="connsiteX10" fmla="*/ 365631 w 797015"/>
                <a:gd name="connsiteY10" fmla="*/ 1350942 h 1594031"/>
                <a:gd name="connsiteX11" fmla="*/ 299678 w 797015"/>
                <a:gd name="connsiteY11" fmla="*/ 1296944 h 1594031"/>
                <a:gd name="connsiteX12" fmla="*/ 149440 w 797015"/>
                <a:gd name="connsiteY12" fmla="*/ 1470096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149440" y="1470096"/>
                  </a:moveTo>
                  <a:cubicBezTo>
                    <a:pt x="149640" y="1470494"/>
                    <a:pt x="150636" y="1471291"/>
                    <a:pt x="151034" y="1472486"/>
                  </a:cubicBezTo>
                  <a:cubicBezTo>
                    <a:pt x="203040" y="1419485"/>
                    <a:pt x="251658" y="1363893"/>
                    <a:pt x="296290" y="1305910"/>
                  </a:cubicBezTo>
                  <a:cubicBezTo>
                    <a:pt x="318408" y="1324640"/>
                    <a:pt x="340923" y="1342174"/>
                    <a:pt x="362443" y="1360307"/>
                  </a:cubicBezTo>
                  <a:cubicBezTo>
                    <a:pt x="494349" y="1189944"/>
                    <a:pt x="598758" y="998063"/>
                    <a:pt x="672681" y="794824"/>
                  </a:cubicBezTo>
                  <a:cubicBezTo>
                    <a:pt x="635222" y="779681"/>
                    <a:pt x="596965" y="764936"/>
                    <a:pt x="559306" y="750390"/>
                  </a:cubicBezTo>
                  <a:cubicBezTo>
                    <a:pt x="629244" y="557712"/>
                    <a:pt x="671486" y="353875"/>
                    <a:pt x="683242" y="149440"/>
                  </a:cubicBezTo>
                  <a:cubicBezTo>
                    <a:pt x="682843" y="149440"/>
                    <a:pt x="681249" y="149440"/>
                    <a:pt x="680253" y="149440"/>
                  </a:cubicBezTo>
                  <a:cubicBezTo>
                    <a:pt x="668298" y="357262"/>
                    <a:pt x="625060" y="563092"/>
                    <a:pt x="552730" y="757763"/>
                  </a:cubicBezTo>
                  <a:cubicBezTo>
                    <a:pt x="590788" y="772906"/>
                    <a:pt x="628845" y="788049"/>
                    <a:pt x="666704" y="803392"/>
                  </a:cubicBezTo>
                  <a:cubicBezTo>
                    <a:pt x="593777" y="999458"/>
                    <a:pt x="492954" y="1185162"/>
                    <a:pt x="365631" y="1350942"/>
                  </a:cubicBezTo>
                  <a:cubicBezTo>
                    <a:pt x="344111" y="1332212"/>
                    <a:pt x="321994" y="1314279"/>
                    <a:pt x="299678" y="1296944"/>
                  </a:cubicBezTo>
                  <a:cubicBezTo>
                    <a:pt x="253252" y="1357716"/>
                    <a:pt x="202840" y="1414902"/>
                    <a:pt x="149440" y="14700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8" name="Forma Livre: Forma 467">
              <a:extLst>
                <a:ext uri="{FF2B5EF4-FFF2-40B4-BE49-F238E27FC236}">
                  <a16:creationId xmlns:a16="http://schemas.microsoft.com/office/drawing/2014/main" id="{47525F7F-AEE6-49D2-882F-B9C7607AF9A3}"/>
                </a:ext>
              </a:extLst>
            </p:cNvPr>
            <p:cNvSpPr/>
            <p:nvPr/>
          </p:nvSpPr>
          <p:spPr>
            <a:xfrm>
              <a:off x="7641838" y="-660825"/>
              <a:ext cx="199254" cy="199254"/>
            </a:xfrm>
            <a:custGeom>
              <a:avLst/>
              <a:gdLst>
                <a:gd name="connsiteX0" fmla="*/ 155829 w 199253"/>
                <a:gd name="connsiteY0" fmla="*/ 198855 h 199253"/>
                <a:gd name="connsiteX1" fmla="*/ 165393 w 199253"/>
                <a:gd name="connsiteY1" fmla="*/ 174746 h 199253"/>
                <a:gd name="connsiteX2" fmla="*/ 158419 w 199253"/>
                <a:gd name="connsiteY2" fmla="*/ 149440 h 199253"/>
                <a:gd name="connsiteX3" fmla="*/ 149653 w 199253"/>
                <a:gd name="connsiteY3" fmla="*/ 173550 h 199253"/>
                <a:gd name="connsiteX4" fmla="*/ 155829 w 199253"/>
                <a:gd name="connsiteY4" fmla="*/ 1988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29" y="198855"/>
                  </a:moveTo>
                  <a:cubicBezTo>
                    <a:pt x="160213" y="199254"/>
                    <a:pt x="164796" y="188295"/>
                    <a:pt x="165393" y="174746"/>
                  </a:cubicBezTo>
                  <a:cubicBezTo>
                    <a:pt x="166191" y="160798"/>
                    <a:pt x="163600" y="149839"/>
                    <a:pt x="158419" y="149440"/>
                  </a:cubicBezTo>
                  <a:cubicBezTo>
                    <a:pt x="154634" y="149440"/>
                    <a:pt x="150051" y="160399"/>
                    <a:pt x="149653" y="173550"/>
                  </a:cubicBezTo>
                  <a:cubicBezTo>
                    <a:pt x="148656" y="187697"/>
                    <a:pt x="151246" y="198457"/>
                    <a:pt x="155829" y="1988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9" name="Forma Livre: Forma 468">
              <a:extLst>
                <a:ext uri="{FF2B5EF4-FFF2-40B4-BE49-F238E27FC236}">
                  <a16:creationId xmlns:a16="http://schemas.microsoft.com/office/drawing/2014/main" id="{E1705FE5-76F6-4365-A40F-C26C548FF508}"/>
                </a:ext>
              </a:extLst>
            </p:cNvPr>
            <p:cNvSpPr/>
            <p:nvPr/>
          </p:nvSpPr>
          <p:spPr>
            <a:xfrm>
              <a:off x="7513522" y="-57646"/>
              <a:ext cx="199254" cy="199254"/>
            </a:xfrm>
            <a:custGeom>
              <a:avLst/>
              <a:gdLst>
                <a:gd name="connsiteX0" fmla="*/ 152239 w 199253"/>
                <a:gd name="connsiteY0" fmla="*/ 195830 h 199253"/>
                <a:gd name="connsiteX1" fmla="*/ 168378 w 199253"/>
                <a:gd name="connsiteY1" fmla="*/ 175506 h 199253"/>
                <a:gd name="connsiteX2" fmla="*/ 169175 w 199253"/>
                <a:gd name="connsiteY2" fmla="*/ 149802 h 199253"/>
                <a:gd name="connsiteX3" fmla="*/ 153434 w 199253"/>
                <a:gd name="connsiteY3" fmla="*/ 170126 h 199253"/>
                <a:gd name="connsiteX4" fmla="*/ 152239 w 199253"/>
                <a:gd name="connsiteY4" fmla="*/ 19583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39" y="195830"/>
                  </a:moveTo>
                  <a:cubicBezTo>
                    <a:pt x="156423" y="198221"/>
                    <a:pt x="163995" y="188856"/>
                    <a:pt x="168378" y="175506"/>
                  </a:cubicBezTo>
                  <a:cubicBezTo>
                    <a:pt x="173359" y="162953"/>
                    <a:pt x="173160" y="151396"/>
                    <a:pt x="169175" y="149802"/>
                  </a:cubicBezTo>
                  <a:cubicBezTo>
                    <a:pt x="164991" y="147411"/>
                    <a:pt x="158216" y="157174"/>
                    <a:pt x="153434" y="170126"/>
                  </a:cubicBezTo>
                  <a:cubicBezTo>
                    <a:pt x="148652" y="182679"/>
                    <a:pt x="148054" y="194236"/>
                    <a:pt x="152239" y="19583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0" name="Forma Livre: Forma 469">
              <a:extLst>
                <a:ext uri="{FF2B5EF4-FFF2-40B4-BE49-F238E27FC236}">
                  <a16:creationId xmlns:a16="http://schemas.microsoft.com/office/drawing/2014/main" id="{03CE11E7-5E20-47B8-AEA0-64B0302BE53C}"/>
                </a:ext>
              </a:extLst>
            </p:cNvPr>
            <p:cNvSpPr/>
            <p:nvPr/>
          </p:nvSpPr>
          <p:spPr>
            <a:xfrm>
              <a:off x="7105130" y="668115"/>
              <a:ext cx="199254" cy="199254"/>
            </a:xfrm>
            <a:custGeom>
              <a:avLst/>
              <a:gdLst>
                <a:gd name="connsiteX0" fmla="*/ 150167 w 199253"/>
                <a:gd name="connsiteY0" fmla="*/ 178815 h 199253"/>
                <a:gd name="connsiteX1" fmla="*/ 169495 w 199253"/>
                <a:gd name="connsiteY1" fmla="*/ 169450 h 199253"/>
                <a:gd name="connsiteX2" fmla="*/ 178661 w 199253"/>
                <a:gd name="connsiteY2" fmla="*/ 149923 h 199253"/>
                <a:gd name="connsiteX3" fmla="*/ 159931 w 199253"/>
                <a:gd name="connsiteY3" fmla="*/ 159288 h 199253"/>
                <a:gd name="connsiteX4" fmla="*/ 150167 w 199253"/>
                <a:gd name="connsiteY4" fmla="*/ 1788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67" y="178815"/>
                  </a:moveTo>
                  <a:cubicBezTo>
                    <a:pt x="152758" y="182003"/>
                    <a:pt x="161525" y="177221"/>
                    <a:pt x="169495" y="169450"/>
                  </a:cubicBezTo>
                  <a:cubicBezTo>
                    <a:pt x="176668" y="161280"/>
                    <a:pt x="181649" y="152713"/>
                    <a:pt x="178661" y="149923"/>
                  </a:cubicBezTo>
                  <a:cubicBezTo>
                    <a:pt x="176070" y="147930"/>
                    <a:pt x="167702" y="152314"/>
                    <a:pt x="159931" y="159288"/>
                  </a:cubicBezTo>
                  <a:cubicBezTo>
                    <a:pt x="152160" y="167059"/>
                    <a:pt x="147577" y="176424"/>
                    <a:pt x="150167" y="1788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1" name="Forma Livre: Forma 470">
              <a:extLst>
                <a:ext uri="{FF2B5EF4-FFF2-40B4-BE49-F238E27FC236}">
                  <a16:creationId xmlns:a16="http://schemas.microsoft.com/office/drawing/2014/main" id="{6A63B834-AF7D-46BC-886F-359435356113}"/>
                </a:ext>
              </a:extLst>
            </p:cNvPr>
            <p:cNvSpPr/>
            <p:nvPr/>
          </p:nvSpPr>
          <p:spPr>
            <a:xfrm>
              <a:off x="7627166" y="-14097"/>
              <a:ext cx="199254" cy="199254"/>
            </a:xfrm>
            <a:custGeom>
              <a:avLst/>
              <a:gdLst>
                <a:gd name="connsiteX0" fmla="*/ 152170 w 199253"/>
                <a:gd name="connsiteY0" fmla="*/ 198309 h 199253"/>
                <a:gd name="connsiteX1" fmla="*/ 168708 w 199253"/>
                <a:gd name="connsiteY1" fmla="*/ 176988 h 199253"/>
                <a:gd name="connsiteX2" fmla="*/ 170302 w 199253"/>
                <a:gd name="connsiteY2" fmla="*/ 149691 h 199253"/>
                <a:gd name="connsiteX3" fmla="*/ 154163 w 199253"/>
                <a:gd name="connsiteY3" fmla="*/ 171011 h 199253"/>
                <a:gd name="connsiteX4" fmla="*/ 152170 w 199253"/>
                <a:gd name="connsiteY4" fmla="*/ 1983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70" y="198309"/>
                  </a:moveTo>
                  <a:cubicBezTo>
                    <a:pt x="156354" y="199903"/>
                    <a:pt x="163926" y="190538"/>
                    <a:pt x="168708" y="176988"/>
                  </a:cubicBezTo>
                  <a:cubicBezTo>
                    <a:pt x="173888" y="163838"/>
                    <a:pt x="174088" y="151285"/>
                    <a:pt x="170302" y="149691"/>
                  </a:cubicBezTo>
                  <a:cubicBezTo>
                    <a:pt x="165719" y="147698"/>
                    <a:pt x="158745" y="157860"/>
                    <a:pt x="154163" y="171011"/>
                  </a:cubicBezTo>
                  <a:cubicBezTo>
                    <a:pt x="148583" y="184560"/>
                    <a:pt x="147986" y="196316"/>
                    <a:pt x="152170" y="1983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2" name="Forma Livre: Forma 471">
              <a:extLst>
                <a:ext uri="{FF2B5EF4-FFF2-40B4-BE49-F238E27FC236}">
                  <a16:creationId xmlns:a16="http://schemas.microsoft.com/office/drawing/2014/main" id="{CCC5BD86-E06C-413E-AFE6-EFA893F373D1}"/>
                </a:ext>
              </a:extLst>
            </p:cNvPr>
            <p:cNvSpPr/>
            <p:nvPr/>
          </p:nvSpPr>
          <p:spPr>
            <a:xfrm>
              <a:off x="7312820" y="551222"/>
              <a:ext cx="199254" cy="199254"/>
            </a:xfrm>
            <a:custGeom>
              <a:avLst/>
              <a:gdLst>
                <a:gd name="connsiteX0" fmla="*/ 150499 w 199253"/>
                <a:gd name="connsiteY0" fmla="*/ 191299 h 199253"/>
                <a:gd name="connsiteX1" fmla="*/ 173014 w 199253"/>
                <a:gd name="connsiteY1" fmla="*/ 176555 h 199253"/>
                <a:gd name="connsiteX2" fmla="*/ 182578 w 199253"/>
                <a:gd name="connsiteY2" fmla="*/ 150054 h 199253"/>
                <a:gd name="connsiteX3" fmla="*/ 159863 w 199253"/>
                <a:gd name="connsiteY3" fmla="*/ 165994 h 199253"/>
                <a:gd name="connsiteX4" fmla="*/ 150499 w 199253"/>
                <a:gd name="connsiteY4" fmla="*/ 1912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99" y="191299"/>
                  </a:moveTo>
                  <a:cubicBezTo>
                    <a:pt x="153687" y="194487"/>
                    <a:pt x="164646" y="187314"/>
                    <a:pt x="173014" y="176555"/>
                  </a:cubicBezTo>
                  <a:cubicBezTo>
                    <a:pt x="181582" y="164799"/>
                    <a:pt x="185567" y="152843"/>
                    <a:pt x="182578" y="150054"/>
                  </a:cubicBezTo>
                  <a:cubicBezTo>
                    <a:pt x="178792" y="147264"/>
                    <a:pt x="168830" y="154238"/>
                    <a:pt x="159863" y="165994"/>
                  </a:cubicBezTo>
                  <a:cubicBezTo>
                    <a:pt x="152292" y="176156"/>
                    <a:pt x="147111" y="189108"/>
                    <a:pt x="150499" y="1912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3" name="Forma Livre: Forma 472">
              <a:extLst>
                <a:ext uri="{FF2B5EF4-FFF2-40B4-BE49-F238E27FC236}">
                  <a16:creationId xmlns:a16="http://schemas.microsoft.com/office/drawing/2014/main" id="{DC28882C-768D-478C-A651-72A3A5F76563}"/>
                </a:ext>
              </a:extLst>
            </p:cNvPr>
            <p:cNvSpPr/>
            <p:nvPr/>
          </p:nvSpPr>
          <p:spPr>
            <a:xfrm>
              <a:off x="7254821" y="506293"/>
              <a:ext cx="199254" cy="199254"/>
            </a:xfrm>
            <a:custGeom>
              <a:avLst/>
              <a:gdLst>
                <a:gd name="connsiteX0" fmla="*/ 150315 w 199253"/>
                <a:gd name="connsiteY0" fmla="*/ 174061 h 199253"/>
                <a:gd name="connsiteX1" fmla="*/ 163267 w 199253"/>
                <a:gd name="connsiteY1" fmla="*/ 165493 h 199253"/>
                <a:gd name="connsiteX2" fmla="*/ 168447 w 199253"/>
                <a:gd name="connsiteY2" fmla="*/ 149951 h 199253"/>
                <a:gd name="connsiteX3" fmla="*/ 155297 w 199253"/>
                <a:gd name="connsiteY3" fmla="*/ 159316 h 199253"/>
                <a:gd name="connsiteX4" fmla="*/ 150315 w 199253"/>
                <a:gd name="connsiteY4" fmla="*/ 1740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15" y="174061"/>
                  </a:moveTo>
                  <a:cubicBezTo>
                    <a:pt x="152109" y="176054"/>
                    <a:pt x="158684" y="172068"/>
                    <a:pt x="163267" y="165493"/>
                  </a:cubicBezTo>
                  <a:cubicBezTo>
                    <a:pt x="168846" y="158519"/>
                    <a:pt x="171038" y="151545"/>
                    <a:pt x="168447" y="149951"/>
                  </a:cubicBezTo>
                  <a:cubicBezTo>
                    <a:pt x="166654" y="147959"/>
                    <a:pt x="160676" y="151944"/>
                    <a:pt x="155297" y="159316"/>
                  </a:cubicBezTo>
                  <a:cubicBezTo>
                    <a:pt x="150714" y="165493"/>
                    <a:pt x="147924" y="172068"/>
                    <a:pt x="150315" y="1740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4" name="Forma Livre: Forma 473">
              <a:extLst>
                <a:ext uri="{FF2B5EF4-FFF2-40B4-BE49-F238E27FC236}">
                  <a16:creationId xmlns:a16="http://schemas.microsoft.com/office/drawing/2014/main" id="{F81FFEA9-6CC9-4E03-A0F7-1F16F1600633}"/>
                </a:ext>
              </a:extLst>
            </p:cNvPr>
            <p:cNvSpPr/>
            <p:nvPr/>
          </p:nvSpPr>
          <p:spPr>
            <a:xfrm>
              <a:off x="6109787" y="-35765"/>
              <a:ext cx="996270" cy="797016"/>
            </a:xfrm>
            <a:custGeom>
              <a:avLst/>
              <a:gdLst>
                <a:gd name="connsiteX0" fmla="*/ 934700 w 996269"/>
                <a:gd name="connsiteY0" fmla="*/ 151034 h 797015"/>
                <a:gd name="connsiteX1" fmla="*/ 932309 w 996269"/>
                <a:gd name="connsiteY1" fmla="*/ 149440 h 797015"/>
                <a:gd name="connsiteX2" fmla="*/ 851213 w 996269"/>
                <a:gd name="connsiteY2" fmla="*/ 275568 h 797015"/>
                <a:gd name="connsiteX3" fmla="*/ 783666 w 996269"/>
                <a:gd name="connsiteY3" fmla="*/ 223364 h 797015"/>
                <a:gd name="connsiteX4" fmla="*/ 501522 w 996269"/>
                <a:gd name="connsiteY4" fmla="*/ 498932 h 797015"/>
                <a:gd name="connsiteX5" fmla="*/ 571261 w 996269"/>
                <a:gd name="connsiteY5" fmla="*/ 602145 h 797015"/>
                <a:gd name="connsiteX6" fmla="*/ 149440 w 996269"/>
                <a:gd name="connsiteY6" fmla="*/ 783466 h 797015"/>
                <a:gd name="connsiteX7" fmla="*/ 150437 w 996269"/>
                <a:gd name="connsiteY7" fmla="*/ 786654 h 797015"/>
                <a:gd name="connsiteX8" fmla="*/ 578036 w 996269"/>
                <a:gd name="connsiteY8" fmla="*/ 601348 h 797015"/>
                <a:gd name="connsiteX9" fmla="*/ 508297 w 996269"/>
                <a:gd name="connsiteY9" fmla="*/ 498135 h 797015"/>
                <a:gd name="connsiteX10" fmla="*/ 782669 w 996269"/>
                <a:gd name="connsiteY10" fmla="*/ 229939 h 797015"/>
                <a:gd name="connsiteX11" fmla="*/ 849818 w 996269"/>
                <a:gd name="connsiteY11" fmla="*/ 282542 h 797015"/>
                <a:gd name="connsiteX12" fmla="*/ 934700 w 996269"/>
                <a:gd name="connsiteY12" fmla="*/ 151034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934700" y="151034"/>
                  </a:moveTo>
                  <a:cubicBezTo>
                    <a:pt x="934302" y="149839"/>
                    <a:pt x="933305" y="149839"/>
                    <a:pt x="932309" y="149440"/>
                  </a:cubicBezTo>
                  <a:cubicBezTo>
                    <a:pt x="907402" y="192678"/>
                    <a:pt x="880503" y="234721"/>
                    <a:pt x="851213" y="275568"/>
                  </a:cubicBezTo>
                  <a:cubicBezTo>
                    <a:pt x="828896" y="258432"/>
                    <a:pt x="805982" y="240898"/>
                    <a:pt x="783666" y="223364"/>
                  </a:cubicBezTo>
                  <a:cubicBezTo>
                    <a:pt x="706754" y="329566"/>
                    <a:pt x="611710" y="423415"/>
                    <a:pt x="501522" y="498932"/>
                  </a:cubicBezTo>
                  <a:cubicBezTo>
                    <a:pt x="524635" y="533602"/>
                    <a:pt x="547550" y="567475"/>
                    <a:pt x="571261" y="602145"/>
                  </a:cubicBezTo>
                  <a:cubicBezTo>
                    <a:pt x="447923" y="685832"/>
                    <a:pt x="307449" y="748398"/>
                    <a:pt x="149440" y="783466"/>
                  </a:cubicBezTo>
                  <a:cubicBezTo>
                    <a:pt x="149839" y="785061"/>
                    <a:pt x="150237" y="785858"/>
                    <a:pt x="150437" y="786654"/>
                  </a:cubicBezTo>
                  <a:cubicBezTo>
                    <a:pt x="311035" y="750789"/>
                    <a:pt x="453701" y="687028"/>
                    <a:pt x="578036" y="601348"/>
                  </a:cubicBezTo>
                  <a:cubicBezTo>
                    <a:pt x="554723" y="566678"/>
                    <a:pt x="531610" y="532406"/>
                    <a:pt x="508297" y="498135"/>
                  </a:cubicBezTo>
                  <a:cubicBezTo>
                    <a:pt x="615097" y="423813"/>
                    <a:pt x="707351" y="333152"/>
                    <a:pt x="782669" y="229939"/>
                  </a:cubicBezTo>
                  <a:cubicBezTo>
                    <a:pt x="805384" y="247075"/>
                    <a:pt x="827701" y="264609"/>
                    <a:pt x="849818" y="282542"/>
                  </a:cubicBezTo>
                  <a:cubicBezTo>
                    <a:pt x="880702" y="240500"/>
                    <a:pt x="909196" y="196464"/>
                    <a:pt x="934700" y="1510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5" name="Forma Livre: Forma 474">
              <a:extLst>
                <a:ext uri="{FF2B5EF4-FFF2-40B4-BE49-F238E27FC236}">
                  <a16:creationId xmlns:a16="http://schemas.microsoft.com/office/drawing/2014/main" id="{CC884842-CD6B-485D-AB24-1B8AB36EAF32}"/>
                </a:ext>
              </a:extLst>
            </p:cNvPr>
            <p:cNvSpPr/>
            <p:nvPr/>
          </p:nvSpPr>
          <p:spPr>
            <a:xfrm>
              <a:off x="6090542" y="591009"/>
              <a:ext cx="199254" cy="199254"/>
            </a:xfrm>
            <a:custGeom>
              <a:avLst/>
              <a:gdLst>
                <a:gd name="connsiteX0" fmla="*/ 188013 w 199253"/>
                <a:gd name="connsiteY0" fmla="*/ 154301 h 199253"/>
                <a:gd name="connsiteX1" fmla="*/ 166693 w 199253"/>
                <a:gd name="connsiteY1" fmla="*/ 150914 h 199253"/>
                <a:gd name="connsiteX2" fmla="*/ 149557 w 199253"/>
                <a:gd name="connsiteY2" fmla="*/ 162670 h 199253"/>
                <a:gd name="connsiteX3" fmla="*/ 170877 w 199253"/>
                <a:gd name="connsiteY3" fmla="*/ 166256 h 199253"/>
                <a:gd name="connsiteX4" fmla="*/ 188013 w 199253"/>
                <a:gd name="connsiteY4" fmla="*/ 154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8013" y="154301"/>
                  </a:moveTo>
                  <a:cubicBezTo>
                    <a:pt x="186618" y="149320"/>
                    <a:pt x="177452" y="148124"/>
                    <a:pt x="166693" y="150914"/>
                  </a:cubicBezTo>
                  <a:cubicBezTo>
                    <a:pt x="156531" y="153703"/>
                    <a:pt x="148361" y="158286"/>
                    <a:pt x="149557" y="162670"/>
                  </a:cubicBezTo>
                  <a:cubicBezTo>
                    <a:pt x="150952" y="166854"/>
                    <a:pt x="160715" y="168846"/>
                    <a:pt x="170877" y="166256"/>
                  </a:cubicBezTo>
                  <a:cubicBezTo>
                    <a:pt x="181438" y="164064"/>
                    <a:pt x="189208" y="158884"/>
                    <a:pt x="188013" y="154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6" name="Forma Livre: Forma 475">
              <a:extLst>
                <a:ext uri="{FF2B5EF4-FFF2-40B4-BE49-F238E27FC236}">
                  <a16:creationId xmlns:a16="http://schemas.microsoft.com/office/drawing/2014/main" id="{BFD1B81E-70F9-47B5-A300-CBEC32511946}"/>
                </a:ext>
              </a:extLst>
            </p:cNvPr>
            <p:cNvSpPr/>
            <p:nvPr/>
          </p:nvSpPr>
          <p:spPr>
            <a:xfrm>
              <a:off x="6517196" y="405361"/>
              <a:ext cx="199254" cy="199254"/>
            </a:xfrm>
            <a:custGeom>
              <a:avLst/>
              <a:gdLst>
                <a:gd name="connsiteX0" fmla="*/ 179593 w 199253"/>
                <a:gd name="connsiteY0" fmla="*/ 151654 h 199253"/>
                <a:gd name="connsiteX1" fmla="*/ 160664 w 199253"/>
                <a:gd name="connsiteY1" fmla="*/ 154842 h 199253"/>
                <a:gd name="connsiteX2" fmla="*/ 149904 w 199253"/>
                <a:gd name="connsiteY2" fmla="*/ 171978 h 199253"/>
                <a:gd name="connsiteX3" fmla="*/ 169630 w 199253"/>
                <a:gd name="connsiteY3" fmla="*/ 168790 h 199253"/>
                <a:gd name="connsiteX4" fmla="*/ 179593 w 199253"/>
                <a:gd name="connsiteY4" fmla="*/ 151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593" y="151654"/>
                  </a:moveTo>
                  <a:cubicBezTo>
                    <a:pt x="177003" y="147669"/>
                    <a:pt x="168634" y="149263"/>
                    <a:pt x="160664" y="154842"/>
                  </a:cubicBezTo>
                  <a:cubicBezTo>
                    <a:pt x="152495" y="160222"/>
                    <a:pt x="147912" y="167993"/>
                    <a:pt x="149904" y="171978"/>
                  </a:cubicBezTo>
                  <a:cubicBezTo>
                    <a:pt x="152893" y="175564"/>
                    <a:pt x="161461" y="173971"/>
                    <a:pt x="169630" y="168790"/>
                  </a:cubicBezTo>
                  <a:cubicBezTo>
                    <a:pt x="177800" y="163211"/>
                    <a:pt x="182183" y="155042"/>
                    <a:pt x="179593" y="151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7" name="Forma Livre: Forma 476">
              <a:extLst>
                <a:ext uri="{FF2B5EF4-FFF2-40B4-BE49-F238E27FC236}">
                  <a16:creationId xmlns:a16="http://schemas.microsoft.com/office/drawing/2014/main" id="{C87AF4F5-AA21-46A1-820B-13E74F93C575}"/>
                </a:ext>
              </a:extLst>
            </p:cNvPr>
            <p:cNvSpPr/>
            <p:nvPr/>
          </p:nvSpPr>
          <p:spPr>
            <a:xfrm>
              <a:off x="6883969" y="-46277"/>
              <a:ext cx="199254" cy="199254"/>
            </a:xfrm>
            <a:custGeom>
              <a:avLst/>
              <a:gdLst>
                <a:gd name="connsiteX0" fmla="*/ 165300 w 199253"/>
                <a:gd name="connsiteY0" fmla="*/ 149790 h 199253"/>
                <a:gd name="connsiteX1" fmla="*/ 152747 w 199253"/>
                <a:gd name="connsiteY1" fmla="*/ 159155 h 199253"/>
                <a:gd name="connsiteX2" fmla="*/ 151551 w 199253"/>
                <a:gd name="connsiteY2" fmla="*/ 174298 h 199253"/>
                <a:gd name="connsiteX3" fmla="*/ 163905 w 199253"/>
                <a:gd name="connsiteY3" fmla="*/ 165730 h 199253"/>
                <a:gd name="connsiteX4" fmla="*/ 165300 w 199253"/>
                <a:gd name="connsiteY4" fmla="*/ 1497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5300" y="149790"/>
                  </a:moveTo>
                  <a:cubicBezTo>
                    <a:pt x="162112" y="148196"/>
                    <a:pt x="156732" y="152181"/>
                    <a:pt x="152747" y="159155"/>
                  </a:cubicBezTo>
                  <a:cubicBezTo>
                    <a:pt x="148563" y="164933"/>
                    <a:pt x="148563" y="171708"/>
                    <a:pt x="151551" y="174298"/>
                  </a:cubicBezTo>
                  <a:cubicBezTo>
                    <a:pt x="154939" y="176291"/>
                    <a:pt x="160119" y="172306"/>
                    <a:pt x="163905" y="165730"/>
                  </a:cubicBezTo>
                  <a:cubicBezTo>
                    <a:pt x="168090" y="158358"/>
                    <a:pt x="168289" y="152181"/>
                    <a:pt x="165300" y="1497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8" name="Forma Livre: Forma 477">
              <a:extLst>
                <a:ext uri="{FF2B5EF4-FFF2-40B4-BE49-F238E27FC236}">
                  <a16:creationId xmlns:a16="http://schemas.microsoft.com/office/drawing/2014/main" id="{3DAE2D61-44F0-4523-B628-5A9A2E0F32D7}"/>
                </a:ext>
              </a:extLst>
            </p:cNvPr>
            <p:cNvSpPr/>
            <p:nvPr/>
          </p:nvSpPr>
          <p:spPr>
            <a:xfrm>
              <a:off x="6449104" y="303037"/>
              <a:ext cx="199254" cy="199254"/>
            </a:xfrm>
            <a:custGeom>
              <a:avLst/>
              <a:gdLst>
                <a:gd name="connsiteX0" fmla="*/ 176751 w 199253"/>
                <a:gd name="connsiteY0" fmla="*/ 151961 h 199253"/>
                <a:gd name="connsiteX1" fmla="*/ 159017 w 199253"/>
                <a:gd name="connsiteY1" fmla="*/ 153953 h 199253"/>
                <a:gd name="connsiteX2" fmla="*/ 150449 w 199253"/>
                <a:gd name="connsiteY2" fmla="*/ 170292 h 199253"/>
                <a:gd name="connsiteX3" fmla="*/ 168382 w 199253"/>
                <a:gd name="connsiteY3" fmla="*/ 167901 h 199253"/>
                <a:gd name="connsiteX4" fmla="*/ 176751 w 199253"/>
                <a:gd name="connsiteY4" fmla="*/ 1519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751" y="151961"/>
                  </a:moveTo>
                  <a:cubicBezTo>
                    <a:pt x="174559" y="147976"/>
                    <a:pt x="166389" y="148773"/>
                    <a:pt x="159017" y="153953"/>
                  </a:cubicBezTo>
                  <a:cubicBezTo>
                    <a:pt x="152043" y="159333"/>
                    <a:pt x="147261" y="166506"/>
                    <a:pt x="150449" y="170292"/>
                  </a:cubicBezTo>
                  <a:cubicBezTo>
                    <a:pt x="152641" y="174277"/>
                    <a:pt x="161009" y="173480"/>
                    <a:pt x="168382" y="167901"/>
                  </a:cubicBezTo>
                  <a:cubicBezTo>
                    <a:pt x="175754" y="162920"/>
                    <a:pt x="179739" y="155348"/>
                    <a:pt x="176751" y="1519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9" name="Forma Livre: Forma 478">
              <a:extLst>
                <a:ext uri="{FF2B5EF4-FFF2-40B4-BE49-F238E27FC236}">
                  <a16:creationId xmlns:a16="http://schemas.microsoft.com/office/drawing/2014/main" id="{4BB8516B-AABC-4939-97C7-0CAB463DCF41}"/>
                </a:ext>
              </a:extLst>
            </p:cNvPr>
            <p:cNvSpPr/>
            <p:nvPr/>
          </p:nvSpPr>
          <p:spPr>
            <a:xfrm>
              <a:off x="6733231" y="25732"/>
              <a:ext cx="199254" cy="199254"/>
            </a:xfrm>
            <a:custGeom>
              <a:avLst/>
              <a:gdLst>
                <a:gd name="connsiteX0" fmla="*/ 170583 w 199253"/>
                <a:gd name="connsiteY0" fmla="*/ 150509 h 199253"/>
                <a:gd name="connsiteX1" fmla="*/ 154842 w 199253"/>
                <a:gd name="connsiteY1" fmla="*/ 157881 h 199253"/>
                <a:gd name="connsiteX2" fmla="*/ 151654 w 199253"/>
                <a:gd name="connsiteY2" fmla="*/ 176212 h 199253"/>
                <a:gd name="connsiteX3" fmla="*/ 167794 w 199253"/>
                <a:gd name="connsiteY3" fmla="*/ 168043 h 199253"/>
                <a:gd name="connsiteX4" fmla="*/ 170583 w 199253"/>
                <a:gd name="connsiteY4" fmla="*/ 1505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583" y="150509"/>
                  </a:moveTo>
                  <a:cubicBezTo>
                    <a:pt x="166598" y="147321"/>
                    <a:pt x="160023" y="151704"/>
                    <a:pt x="154842" y="157881"/>
                  </a:cubicBezTo>
                  <a:cubicBezTo>
                    <a:pt x="149263" y="165254"/>
                    <a:pt x="147669" y="173025"/>
                    <a:pt x="151654" y="176212"/>
                  </a:cubicBezTo>
                  <a:cubicBezTo>
                    <a:pt x="155241" y="179401"/>
                    <a:pt x="162215" y="175017"/>
                    <a:pt x="167794" y="168043"/>
                  </a:cubicBezTo>
                  <a:cubicBezTo>
                    <a:pt x="172376" y="161070"/>
                    <a:pt x="173971" y="152900"/>
                    <a:pt x="170583" y="1505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0" name="Forma Livre: Forma 479">
              <a:extLst>
                <a:ext uri="{FF2B5EF4-FFF2-40B4-BE49-F238E27FC236}">
                  <a16:creationId xmlns:a16="http://schemas.microsoft.com/office/drawing/2014/main" id="{3A8A27BF-B6B2-41E1-8D57-254152104F1B}"/>
                </a:ext>
              </a:extLst>
            </p:cNvPr>
            <p:cNvSpPr/>
            <p:nvPr/>
          </p:nvSpPr>
          <p:spPr>
            <a:xfrm>
              <a:off x="6803773" y="82223"/>
              <a:ext cx="199254" cy="199254"/>
            </a:xfrm>
            <a:custGeom>
              <a:avLst/>
              <a:gdLst>
                <a:gd name="connsiteX0" fmla="*/ 163204 w 199253"/>
                <a:gd name="connsiteY0" fmla="*/ 150208 h 199253"/>
                <a:gd name="connsiteX1" fmla="*/ 153042 w 199253"/>
                <a:gd name="connsiteY1" fmla="*/ 155588 h 199253"/>
                <a:gd name="connsiteX2" fmla="*/ 150452 w 199253"/>
                <a:gd name="connsiteY2" fmla="*/ 166945 h 199253"/>
                <a:gd name="connsiteX3" fmla="*/ 161212 w 199253"/>
                <a:gd name="connsiteY3" fmla="*/ 161964 h 199253"/>
                <a:gd name="connsiteX4" fmla="*/ 163204 w 199253"/>
                <a:gd name="connsiteY4" fmla="*/ 1502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204" y="150208"/>
                  </a:moveTo>
                  <a:cubicBezTo>
                    <a:pt x="161212" y="147817"/>
                    <a:pt x="156430" y="151403"/>
                    <a:pt x="153042" y="155588"/>
                  </a:cubicBezTo>
                  <a:cubicBezTo>
                    <a:pt x="149456" y="160171"/>
                    <a:pt x="148459" y="165351"/>
                    <a:pt x="150452" y="166945"/>
                  </a:cubicBezTo>
                  <a:cubicBezTo>
                    <a:pt x="152843" y="169336"/>
                    <a:pt x="157824" y="166547"/>
                    <a:pt x="161212" y="161964"/>
                  </a:cubicBezTo>
                  <a:cubicBezTo>
                    <a:pt x="164798" y="157182"/>
                    <a:pt x="165595" y="151802"/>
                    <a:pt x="163204" y="150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1" name="Forma Livre: Forma 480">
              <a:extLst>
                <a:ext uri="{FF2B5EF4-FFF2-40B4-BE49-F238E27FC236}">
                  <a16:creationId xmlns:a16="http://schemas.microsoft.com/office/drawing/2014/main" id="{5A435545-7F9E-414F-AF8B-8C3A31903770}"/>
                </a:ext>
              </a:extLst>
            </p:cNvPr>
            <p:cNvSpPr/>
            <p:nvPr/>
          </p:nvSpPr>
          <p:spPr>
            <a:xfrm>
              <a:off x="7826160" y="-2678669"/>
              <a:ext cx="996270" cy="3387317"/>
            </a:xfrm>
            <a:custGeom>
              <a:avLst/>
              <a:gdLst>
                <a:gd name="connsiteX0" fmla="*/ 152628 w 996269"/>
                <a:gd name="connsiteY0" fmla="*/ 149440 h 3387316"/>
                <a:gd name="connsiteX1" fmla="*/ 149440 w 996269"/>
                <a:gd name="connsiteY1" fmla="*/ 153027 h 3387316"/>
                <a:gd name="connsiteX2" fmla="*/ 466653 w 996269"/>
                <a:gd name="connsiteY2" fmla="*/ 558310 h 3387316"/>
                <a:gd name="connsiteX3" fmla="*/ 353277 w 996269"/>
                <a:gd name="connsiteY3" fmla="*/ 632432 h 3387316"/>
                <a:gd name="connsiteX4" fmla="*/ 745409 w 996269"/>
                <a:gd name="connsiteY4" fmla="*/ 1912041 h 3387316"/>
                <a:gd name="connsiteX5" fmla="*/ 938486 w 996269"/>
                <a:gd name="connsiteY5" fmla="*/ 1898292 h 3387316"/>
                <a:gd name="connsiteX6" fmla="*/ 674873 w 996269"/>
                <a:gd name="connsiteY6" fmla="*/ 3328736 h 3387316"/>
                <a:gd name="connsiteX7" fmla="*/ 679057 w 996269"/>
                <a:gd name="connsiteY7" fmla="*/ 3330729 h 3387316"/>
                <a:gd name="connsiteX8" fmla="*/ 942072 w 996269"/>
                <a:gd name="connsiteY8" fmla="*/ 1876374 h 3387316"/>
                <a:gd name="connsiteX9" fmla="*/ 748995 w 996269"/>
                <a:gd name="connsiteY9" fmla="*/ 1891518 h 3387316"/>
                <a:gd name="connsiteX10" fmla="*/ 368420 w 996269"/>
                <a:gd name="connsiteY10" fmla="*/ 647376 h 3387316"/>
                <a:gd name="connsiteX11" fmla="*/ 482394 w 996269"/>
                <a:gd name="connsiteY11" fmla="*/ 574250 h 3387316"/>
                <a:gd name="connsiteX12" fmla="*/ 152628 w 996269"/>
                <a:gd name="connsiteY12" fmla="*/ 149440 h 33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3387316">
                  <a:moveTo>
                    <a:pt x="152628" y="149440"/>
                  </a:moveTo>
                  <a:cubicBezTo>
                    <a:pt x="151831" y="150835"/>
                    <a:pt x="150636" y="151832"/>
                    <a:pt x="149440" y="153027"/>
                  </a:cubicBezTo>
                  <a:cubicBezTo>
                    <a:pt x="270786" y="278557"/>
                    <a:pt x="376789" y="414647"/>
                    <a:pt x="466653" y="558310"/>
                  </a:cubicBezTo>
                  <a:cubicBezTo>
                    <a:pt x="429193" y="583017"/>
                    <a:pt x="391334" y="607326"/>
                    <a:pt x="353277" y="632432"/>
                  </a:cubicBezTo>
                  <a:cubicBezTo>
                    <a:pt x="595769" y="1017391"/>
                    <a:pt x="723292" y="1460930"/>
                    <a:pt x="745409" y="1912041"/>
                  </a:cubicBezTo>
                  <a:cubicBezTo>
                    <a:pt x="809370" y="1907657"/>
                    <a:pt x="873928" y="1903274"/>
                    <a:pt x="938486" y="1898292"/>
                  </a:cubicBezTo>
                  <a:cubicBezTo>
                    <a:pt x="962197" y="2386066"/>
                    <a:pt x="871337" y="2882407"/>
                    <a:pt x="674873" y="3328736"/>
                  </a:cubicBezTo>
                  <a:cubicBezTo>
                    <a:pt x="676268" y="3329533"/>
                    <a:pt x="677662" y="3329932"/>
                    <a:pt x="679057" y="3330729"/>
                  </a:cubicBezTo>
                  <a:cubicBezTo>
                    <a:pt x="878909" y="2877027"/>
                    <a:pt x="969968" y="2371720"/>
                    <a:pt x="942072" y="1876374"/>
                  </a:cubicBezTo>
                  <a:cubicBezTo>
                    <a:pt x="877913" y="1881156"/>
                    <a:pt x="813952" y="1886337"/>
                    <a:pt x="748995" y="1891518"/>
                  </a:cubicBezTo>
                  <a:cubicBezTo>
                    <a:pt x="724686" y="1453558"/>
                    <a:pt x="600153" y="1022970"/>
                    <a:pt x="368420" y="647376"/>
                  </a:cubicBezTo>
                  <a:cubicBezTo>
                    <a:pt x="406677" y="623266"/>
                    <a:pt x="444934" y="598758"/>
                    <a:pt x="482394" y="574250"/>
                  </a:cubicBezTo>
                  <a:cubicBezTo>
                    <a:pt x="389541" y="423016"/>
                    <a:pt x="279354" y="280749"/>
                    <a:pt x="1526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2" name="Forma Livre: Forma 481">
              <a:extLst>
                <a:ext uri="{FF2B5EF4-FFF2-40B4-BE49-F238E27FC236}">
                  <a16:creationId xmlns:a16="http://schemas.microsoft.com/office/drawing/2014/main" id="{BD373FE9-510A-4D2B-986C-DA5921EC6DF2}"/>
                </a:ext>
              </a:extLst>
            </p:cNvPr>
            <p:cNvSpPr/>
            <p:nvPr/>
          </p:nvSpPr>
          <p:spPr>
            <a:xfrm>
              <a:off x="8326153" y="447321"/>
              <a:ext cx="199254" cy="398508"/>
            </a:xfrm>
            <a:custGeom>
              <a:avLst/>
              <a:gdLst>
                <a:gd name="connsiteX0" fmla="*/ 199787 w 199253"/>
                <a:gd name="connsiteY0" fmla="*/ 149744 h 398507"/>
                <a:gd name="connsiteX1" fmla="*/ 164718 w 199253"/>
                <a:gd name="connsiteY1" fmla="*/ 197963 h 398507"/>
                <a:gd name="connsiteX2" fmla="*/ 151767 w 199253"/>
                <a:gd name="connsiteY2" fmla="*/ 256743 h 398507"/>
                <a:gd name="connsiteX3" fmla="*/ 188031 w 199253"/>
                <a:gd name="connsiteY3" fmla="*/ 208524 h 398507"/>
                <a:gd name="connsiteX4" fmla="*/ 199787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87" y="149744"/>
                  </a:moveTo>
                  <a:cubicBezTo>
                    <a:pt x="193212" y="146556"/>
                    <a:pt x="177869" y="168872"/>
                    <a:pt x="164718" y="197963"/>
                  </a:cubicBezTo>
                  <a:cubicBezTo>
                    <a:pt x="151767" y="227851"/>
                    <a:pt x="145789" y="253954"/>
                    <a:pt x="151767" y="256743"/>
                  </a:cubicBezTo>
                  <a:cubicBezTo>
                    <a:pt x="158342" y="260330"/>
                    <a:pt x="174282" y="239209"/>
                    <a:pt x="188031" y="208524"/>
                  </a:cubicBezTo>
                  <a:cubicBezTo>
                    <a:pt x="201381" y="178436"/>
                    <a:pt x="205964" y="152334"/>
                    <a:pt x="199787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3" name="Forma Livre: Forma 482">
              <a:extLst>
                <a:ext uri="{FF2B5EF4-FFF2-40B4-BE49-F238E27FC236}">
                  <a16:creationId xmlns:a16="http://schemas.microsoft.com/office/drawing/2014/main" id="{93030280-2B2E-4C51-989D-C745AE3A051F}"/>
                </a:ext>
              </a:extLst>
            </p:cNvPr>
            <p:cNvSpPr/>
            <p:nvPr/>
          </p:nvSpPr>
          <p:spPr>
            <a:xfrm>
              <a:off x="8603762" y="-991989"/>
              <a:ext cx="199254" cy="398508"/>
            </a:xfrm>
            <a:custGeom>
              <a:avLst/>
              <a:gdLst>
                <a:gd name="connsiteX0" fmla="*/ 159489 w 199253"/>
                <a:gd name="connsiteY0" fmla="*/ 149445 h 398507"/>
                <a:gd name="connsiteX1" fmla="*/ 149726 w 199253"/>
                <a:gd name="connsiteY1" fmla="*/ 209022 h 398507"/>
                <a:gd name="connsiteX2" fmla="*/ 165069 w 199253"/>
                <a:gd name="connsiteY2" fmla="*/ 266806 h 398507"/>
                <a:gd name="connsiteX3" fmla="*/ 175629 w 199253"/>
                <a:gd name="connsiteY3" fmla="*/ 207029 h 398507"/>
                <a:gd name="connsiteX4" fmla="*/ 159489 w 199253"/>
                <a:gd name="connsiteY4" fmla="*/ 14944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489" y="149445"/>
                  </a:moveTo>
                  <a:cubicBezTo>
                    <a:pt x="152117" y="150043"/>
                    <a:pt x="148331" y="176942"/>
                    <a:pt x="149726" y="209022"/>
                  </a:cubicBezTo>
                  <a:cubicBezTo>
                    <a:pt x="151719" y="241301"/>
                    <a:pt x="158294" y="267204"/>
                    <a:pt x="165069" y="266806"/>
                  </a:cubicBezTo>
                  <a:cubicBezTo>
                    <a:pt x="172042" y="266208"/>
                    <a:pt x="177622" y="239508"/>
                    <a:pt x="175629" y="207029"/>
                  </a:cubicBezTo>
                  <a:cubicBezTo>
                    <a:pt x="173836" y="174551"/>
                    <a:pt x="166264" y="149046"/>
                    <a:pt x="159489" y="1494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4" name="Forma Livre: Forma 483">
              <a:extLst>
                <a:ext uri="{FF2B5EF4-FFF2-40B4-BE49-F238E27FC236}">
                  <a16:creationId xmlns:a16="http://schemas.microsoft.com/office/drawing/2014/main" id="{ABEE77E1-ADFD-4EA1-BD04-8C499DF0ED1A}"/>
                </a:ext>
              </a:extLst>
            </p:cNvPr>
            <p:cNvSpPr/>
            <p:nvPr/>
          </p:nvSpPr>
          <p:spPr>
            <a:xfrm>
              <a:off x="7798415" y="-2706874"/>
              <a:ext cx="199254" cy="199254"/>
            </a:xfrm>
            <a:custGeom>
              <a:avLst/>
              <a:gdLst>
                <a:gd name="connsiteX0" fmla="*/ 150287 w 199253"/>
                <a:gd name="connsiteY0" fmla="*/ 150148 h 199253"/>
                <a:gd name="connsiteX1" fmla="*/ 176190 w 199253"/>
                <a:gd name="connsiteY1" fmla="*/ 191593 h 199253"/>
                <a:gd name="connsiteX2" fmla="*/ 217037 w 199253"/>
                <a:gd name="connsiteY2" fmla="*/ 219887 h 199253"/>
                <a:gd name="connsiteX3" fmla="*/ 191532 w 199253"/>
                <a:gd name="connsiteY3" fmla="*/ 177047 h 199253"/>
                <a:gd name="connsiteX4" fmla="*/ 150287 w 199253"/>
                <a:gd name="connsiteY4" fmla="*/ 1501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87" y="150148"/>
                  </a:moveTo>
                  <a:cubicBezTo>
                    <a:pt x="146102" y="154133"/>
                    <a:pt x="157858" y="172464"/>
                    <a:pt x="176190" y="191593"/>
                  </a:cubicBezTo>
                  <a:cubicBezTo>
                    <a:pt x="195119" y="211319"/>
                    <a:pt x="213052" y="223473"/>
                    <a:pt x="217037" y="219887"/>
                  </a:cubicBezTo>
                  <a:cubicBezTo>
                    <a:pt x="222018" y="215703"/>
                    <a:pt x="210461" y="196574"/>
                    <a:pt x="191532" y="177047"/>
                  </a:cubicBezTo>
                  <a:cubicBezTo>
                    <a:pt x="173400" y="158118"/>
                    <a:pt x="154471" y="146362"/>
                    <a:pt x="150287" y="1501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5" name="Forma Livre: Forma 484">
              <a:extLst>
                <a:ext uri="{FF2B5EF4-FFF2-40B4-BE49-F238E27FC236}">
                  <a16:creationId xmlns:a16="http://schemas.microsoft.com/office/drawing/2014/main" id="{4B2D3C4A-3F23-428D-AD06-208DB600AD32}"/>
                </a:ext>
              </a:extLst>
            </p:cNvPr>
            <p:cNvSpPr/>
            <p:nvPr/>
          </p:nvSpPr>
          <p:spPr>
            <a:xfrm>
              <a:off x="8411349" y="-973872"/>
              <a:ext cx="199254" cy="398508"/>
            </a:xfrm>
            <a:custGeom>
              <a:avLst/>
              <a:gdLst>
                <a:gd name="connsiteX0" fmla="*/ 159024 w 199253"/>
                <a:gd name="connsiteY0" fmla="*/ 149459 h 398507"/>
                <a:gd name="connsiteX1" fmla="*/ 149659 w 199253"/>
                <a:gd name="connsiteY1" fmla="*/ 205450 h 398507"/>
                <a:gd name="connsiteX2" fmla="*/ 165002 w 199253"/>
                <a:gd name="connsiteY2" fmla="*/ 259049 h 398507"/>
                <a:gd name="connsiteX3" fmla="*/ 175363 w 199253"/>
                <a:gd name="connsiteY3" fmla="*/ 203657 h 398507"/>
                <a:gd name="connsiteX4" fmla="*/ 159024 w 199253"/>
                <a:gd name="connsiteY4" fmla="*/ 14945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024" y="149459"/>
                  </a:moveTo>
                  <a:cubicBezTo>
                    <a:pt x="152250" y="149858"/>
                    <a:pt x="148464" y="175163"/>
                    <a:pt x="149659" y="205450"/>
                  </a:cubicBezTo>
                  <a:cubicBezTo>
                    <a:pt x="151253" y="235139"/>
                    <a:pt x="157231" y="259248"/>
                    <a:pt x="165002" y="259049"/>
                  </a:cubicBezTo>
                  <a:cubicBezTo>
                    <a:pt x="171577" y="258451"/>
                    <a:pt x="176359" y="233545"/>
                    <a:pt x="175363" y="203657"/>
                  </a:cubicBezTo>
                  <a:cubicBezTo>
                    <a:pt x="173769" y="172971"/>
                    <a:pt x="166197" y="148663"/>
                    <a:pt x="159024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6" name="Forma Livre: Forma 485">
              <a:extLst>
                <a:ext uri="{FF2B5EF4-FFF2-40B4-BE49-F238E27FC236}">
                  <a16:creationId xmlns:a16="http://schemas.microsoft.com/office/drawing/2014/main" id="{DCB74ADC-8C5E-45AE-A2C8-1E868492E56A}"/>
                </a:ext>
              </a:extLst>
            </p:cNvPr>
            <p:cNvSpPr/>
            <p:nvPr/>
          </p:nvSpPr>
          <p:spPr>
            <a:xfrm>
              <a:off x="8002407" y="-2241132"/>
              <a:ext cx="199254" cy="199254"/>
            </a:xfrm>
            <a:custGeom>
              <a:avLst/>
              <a:gdLst>
                <a:gd name="connsiteX0" fmla="*/ 151326 w 199253"/>
                <a:gd name="connsiteY0" fmla="*/ 150063 h 199253"/>
                <a:gd name="connsiteX1" fmla="*/ 170056 w 199253"/>
                <a:gd name="connsiteY1" fmla="*/ 203463 h 199253"/>
                <a:gd name="connsiteX2" fmla="*/ 209509 w 199253"/>
                <a:gd name="connsiteY2" fmla="*/ 243314 h 199253"/>
                <a:gd name="connsiteX3" fmla="*/ 191974 w 199253"/>
                <a:gd name="connsiteY3" fmla="*/ 189515 h 199253"/>
                <a:gd name="connsiteX4" fmla="*/ 151326 w 199253"/>
                <a:gd name="connsiteY4" fmla="*/ 1500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26" y="150063"/>
                  </a:moveTo>
                  <a:cubicBezTo>
                    <a:pt x="145349" y="154247"/>
                    <a:pt x="154116" y="177759"/>
                    <a:pt x="170056" y="203463"/>
                  </a:cubicBezTo>
                  <a:cubicBezTo>
                    <a:pt x="186594" y="229366"/>
                    <a:pt x="204129" y="247498"/>
                    <a:pt x="209509" y="243314"/>
                  </a:cubicBezTo>
                  <a:cubicBezTo>
                    <a:pt x="215486" y="239727"/>
                    <a:pt x="208114" y="215617"/>
                    <a:pt x="191974" y="189515"/>
                  </a:cubicBezTo>
                  <a:cubicBezTo>
                    <a:pt x="175635" y="163213"/>
                    <a:pt x="156706" y="145878"/>
                    <a:pt x="151326" y="1500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7" name="Forma Livre: Forma 486">
              <a:extLst>
                <a:ext uri="{FF2B5EF4-FFF2-40B4-BE49-F238E27FC236}">
                  <a16:creationId xmlns:a16="http://schemas.microsoft.com/office/drawing/2014/main" id="{3A16FE61-2A1A-479C-B957-AEEA4AF5ADB5}"/>
                </a:ext>
              </a:extLst>
            </p:cNvPr>
            <p:cNvSpPr/>
            <p:nvPr/>
          </p:nvSpPr>
          <p:spPr>
            <a:xfrm>
              <a:off x="8125911" y="-2298158"/>
              <a:ext cx="199254" cy="199254"/>
            </a:xfrm>
            <a:custGeom>
              <a:avLst/>
              <a:gdLst>
                <a:gd name="connsiteX0" fmla="*/ 150762 w 199253"/>
                <a:gd name="connsiteY0" fmla="*/ 149703 h 199253"/>
                <a:gd name="connsiteX1" fmla="*/ 163315 w 199253"/>
                <a:gd name="connsiteY1" fmla="*/ 184573 h 199253"/>
                <a:gd name="connsiteX2" fmla="*/ 189019 w 199253"/>
                <a:gd name="connsiteY2" fmla="*/ 211074 h 199253"/>
                <a:gd name="connsiteX3" fmla="*/ 176466 w 199253"/>
                <a:gd name="connsiteY3" fmla="*/ 176005 h 199253"/>
                <a:gd name="connsiteX4" fmla="*/ 150762 w 199253"/>
                <a:gd name="connsiteY4" fmla="*/ 149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62" y="149703"/>
                  </a:moveTo>
                  <a:cubicBezTo>
                    <a:pt x="146578" y="152692"/>
                    <a:pt x="152754" y="168035"/>
                    <a:pt x="163315" y="184573"/>
                  </a:cubicBezTo>
                  <a:cubicBezTo>
                    <a:pt x="173875" y="201310"/>
                    <a:pt x="185233" y="213863"/>
                    <a:pt x="189019" y="211074"/>
                  </a:cubicBezTo>
                  <a:cubicBezTo>
                    <a:pt x="192605" y="208682"/>
                    <a:pt x="187225" y="192941"/>
                    <a:pt x="176466" y="176005"/>
                  </a:cubicBezTo>
                  <a:cubicBezTo>
                    <a:pt x="165507" y="159267"/>
                    <a:pt x="154548" y="147511"/>
                    <a:pt x="150762" y="149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8" name="Forma Livre: Forma 487">
              <a:extLst>
                <a:ext uri="{FF2B5EF4-FFF2-40B4-BE49-F238E27FC236}">
                  <a16:creationId xmlns:a16="http://schemas.microsoft.com/office/drawing/2014/main" id="{93AC742F-CCE8-4BB8-BCED-916873CCC194}"/>
                </a:ext>
              </a:extLst>
            </p:cNvPr>
            <p:cNvSpPr/>
            <p:nvPr/>
          </p:nvSpPr>
          <p:spPr>
            <a:xfrm>
              <a:off x="7428449" y="182418"/>
              <a:ext cx="1195524" cy="797016"/>
            </a:xfrm>
            <a:custGeom>
              <a:avLst/>
              <a:gdLst>
                <a:gd name="connsiteX0" fmla="*/ 300475 w 1195523"/>
                <a:gd name="connsiteY0" fmla="*/ 174547 h 797015"/>
                <a:gd name="connsiteX1" fmla="*/ 293700 w 1195523"/>
                <a:gd name="connsiteY1" fmla="*/ 188096 h 797015"/>
                <a:gd name="connsiteX2" fmla="*/ 393527 w 1195523"/>
                <a:gd name="connsiteY2" fmla="*/ 240300 h 797015"/>
                <a:gd name="connsiteX3" fmla="*/ 149440 w 1195523"/>
                <a:gd name="connsiteY3" fmla="*/ 633030 h 797015"/>
                <a:gd name="connsiteX4" fmla="*/ 393726 w 1195523"/>
                <a:gd name="connsiteY4" fmla="*/ 836468 h 797015"/>
                <a:gd name="connsiteX5" fmla="*/ 767327 w 1195523"/>
                <a:gd name="connsiteY5" fmla="*/ 168967 h 797015"/>
                <a:gd name="connsiteX6" fmla="*/ 1061824 w 1195523"/>
                <a:gd name="connsiteY6" fmla="*/ 288520 h 797015"/>
                <a:gd name="connsiteX7" fmla="*/ 1069396 w 1195523"/>
                <a:gd name="connsiteY7" fmla="*/ 267797 h 797015"/>
                <a:gd name="connsiteX8" fmla="*/ 769718 w 1195523"/>
                <a:gd name="connsiteY8" fmla="*/ 149440 h 797015"/>
                <a:gd name="connsiteX9" fmla="*/ 402094 w 1195523"/>
                <a:gd name="connsiteY9" fmla="*/ 817738 h 797015"/>
                <a:gd name="connsiteX10" fmla="*/ 163986 w 1195523"/>
                <a:gd name="connsiteY10" fmla="*/ 622071 h 797015"/>
                <a:gd name="connsiteX11" fmla="*/ 405283 w 1195523"/>
                <a:gd name="connsiteY11" fmla="*/ 227747 h 797015"/>
                <a:gd name="connsiteX12" fmla="*/ 300475 w 1195523"/>
                <a:gd name="connsiteY12" fmla="*/ 174547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797015">
                  <a:moveTo>
                    <a:pt x="300475" y="174547"/>
                  </a:moveTo>
                  <a:cubicBezTo>
                    <a:pt x="298283" y="178731"/>
                    <a:pt x="295892" y="183911"/>
                    <a:pt x="293700" y="188096"/>
                  </a:cubicBezTo>
                  <a:cubicBezTo>
                    <a:pt x="326976" y="205630"/>
                    <a:pt x="360450" y="222766"/>
                    <a:pt x="393527" y="240300"/>
                  </a:cubicBezTo>
                  <a:cubicBezTo>
                    <a:pt x="325780" y="379180"/>
                    <a:pt x="244684" y="511086"/>
                    <a:pt x="149440" y="633030"/>
                  </a:cubicBezTo>
                  <a:cubicBezTo>
                    <a:pt x="231135" y="700776"/>
                    <a:pt x="312231" y="768921"/>
                    <a:pt x="393726" y="836468"/>
                  </a:cubicBezTo>
                  <a:cubicBezTo>
                    <a:pt x="551336" y="634823"/>
                    <a:pt x="676069" y="409069"/>
                    <a:pt x="767327" y="168967"/>
                  </a:cubicBezTo>
                  <a:cubicBezTo>
                    <a:pt x="864961" y="208619"/>
                    <a:pt x="963592" y="248270"/>
                    <a:pt x="1061824" y="288520"/>
                  </a:cubicBezTo>
                  <a:cubicBezTo>
                    <a:pt x="1064215" y="281944"/>
                    <a:pt x="1066606" y="274572"/>
                    <a:pt x="1069396" y="267797"/>
                  </a:cubicBezTo>
                  <a:cubicBezTo>
                    <a:pt x="969171" y="228545"/>
                    <a:pt x="869544" y="188893"/>
                    <a:pt x="769718" y="149440"/>
                  </a:cubicBezTo>
                  <a:cubicBezTo>
                    <a:pt x="680452" y="389143"/>
                    <a:pt x="557313" y="615695"/>
                    <a:pt x="402094" y="817738"/>
                  </a:cubicBezTo>
                  <a:cubicBezTo>
                    <a:pt x="322791" y="752383"/>
                    <a:pt x="243289" y="687028"/>
                    <a:pt x="163986" y="622071"/>
                  </a:cubicBezTo>
                  <a:cubicBezTo>
                    <a:pt x="258034" y="499928"/>
                    <a:pt x="338532" y="367225"/>
                    <a:pt x="405283" y="227747"/>
                  </a:cubicBezTo>
                  <a:cubicBezTo>
                    <a:pt x="370015" y="210213"/>
                    <a:pt x="335344" y="192479"/>
                    <a:pt x="300475" y="1745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9" name="Forma Livre: Forma 488">
              <a:extLst>
                <a:ext uri="{FF2B5EF4-FFF2-40B4-BE49-F238E27FC236}">
                  <a16:creationId xmlns:a16="http://schemas.microsoft.com/office/drawing/2014/main" id="{6E855786-1CD4-42FF-8FC8-15A1CBA54252}"/>
                </a:ext>
              </a:extLst>
            </p:cNvPr>
            <p:cNvSpPr/>
            <p:nvPr/>
          </p:nvSpPr>
          <p:spPr>
            <a:xfrm>
              <a:off x="8326124" y="251376"/>
              <a:ext cx="199254" cy="398508"/>
            </a:xfrm>
            <a:custGeom>
              <a:avLst/>
              <a:gdLst>
                <a:gd name="connsiteX0" fmla="*/ 161360 w 199253"/>
                <a:gd name="connsiteY0" fmla="*/ 198241 h 398507"/>
                <a:gd name="connsiteX1" fmla="*/ 152394 w 199253"/>
                <a:gd name="connsiteY1" fmla="*/ 256224 h 398507"/>
                <a:gd name="connsiteX2" fmla="*/ 184673 w 199253"/>
                <a:gd name="connsiteY2" fmla="*/ 207606 h 398507"/>
                <a:gd name="connsiteX3" fmla="*/ 192045 w 199253"/>
                <a:gd name="connsiteY3" fmla="*/ 149623 h 398507"/>
                <a:gd name="connsiteX4" fmla="*/ 161360 w 199253"/>
                <a:gd name="connsiteY4" fmla="*/ 19824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360" y="198241"/>
                  </a:moveTo>
                  <a:cubicBezTo>
                    <a:pt x="150401" y="227731"/>
                    <a:pt x="146018" y="254232"/>
                    <a:pt x="152394" y="256224"/>
                  </a:cubicBezTo>
                  <a:cubicBezTo>
                    <a:pt x="158969" y="259412"/>
                    <a:pt x="173714" y="237893"/>
                    <a:pt x="184673" y="207606"/>
                  </a:cubicBezTo>
                  <a:cubicBezTo>
                    <a:pt x="195831" y="178117"/>
                    <a:pt x="199019" y="152015"/>
                    <a:pt x="192045" y="149623"/>
                  </a:cubicBezTo>
                  <a:cubicBezTo>
                    <a:pt x="185470" y="147232"/>
                    <a:pt x="171722" y="168553"/>
                    <a:pt x="161360" y="19824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0" name="Forma Livre: Forma 489">
              <a:extLst>
                <a:ext uri="{FF2B5EF4-FFF2-40B4-BE49-F238E27FC236}">
                  <a16:creationId xmlns:a16="http://schemas.microsoft.com/office/drawing/2014/main" id="{70ABF495-C32C-4F85-A6E3-4638A680607F}"/>
                </a:ext>
              </a:extLst>
            </p:cNvPr>
            <p:cNvSpPr/>
            <p:nvPr/>
          </p:nvSpPr>
          <p:spPr>
            <a:xfrm>
              <a:off x="8027670" y="144590"/>
              <a:ext cx="199254" cy="199254"/>
            </a:xfrm>
            <a:custGeom>
              <a:avLst/>
              <a:gdLst>
                <a:gd name="connsiteX0" fmla="*/ 158941 w 199253"/>
                <a:gd name="connsiteY0" fmla="*/ 192848 h 199253"/>
                <a:gd name="connsiteX1" fmla="*/ 152963 w 199253"/>
                <a:gd name="connsiteY1" fmla="*/ 244654 h 199253"/>
                <a:gd name="connsiteX2" fmla="*/ 182851 w 199253"/>
                <a:gd name="connsiteY2" fmla="*/ 201814 h 199253"/>
                <a:gd name="connsiteX3" fmla="*/ 188032 w 199253"/>
                <a:gd name="connsiteY3" fmla="*/ 149610 h 199253"/>
                <a:gd name="connsiteX4" fmla="*/ 158941 w 199253"/>
                <a:gd name="connsiteY4" fmla="*/ 19284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941" y="192848"/>
                  </a:moveTo>
                  <a:cubicBezTo>
                    <a:pt x="149377" y="218551"/>
                    <a:pt x="146388" y="241864"/>
                    <a:pt x="152963" y="244654"/>
                  </a:cubicBezTo>
                  <a:cubicBezTo>
                    <a:pt x="158941" y="247842"/>
                    <a:pt x="172689" y="228315"/>
                    <a:pt x="182851" y="201814"/>
                  </a:cubicBezTo>
                  <a:cubicBezTo>
                    <a:pt x="192814" y="175712"/>
                    <a:pt x="194607" y="152001"/>
                    <a:pt x="188032" y="149610"/>
                  </a:cubicBezTo>
                  <a:cubicBezTo>
                    <a:pt x="181456" y="147418"/>
                    <a:pt x="168903" y="166746"/>
                    <a:pt x="158941" y="1928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1" name="Forma Livre: Forma 490">
              <a:extLst>
                <a:ext uri="{FF2B5EF4-FFF2-40B4-BE49-F238E27FC236}">
                  <a16:creationId xmlns:a16="http://schemas.microsoft.com/office/drawing/2014/main" id="{4360FD07-8A9B-4209-84DD-7836B7803C68}"/>
                </a:ext>
              </a:extLst>
            </p:cNvPr>
            <p:cNvSpPr/>
            <p:nvPr/>
          </p:nvSpPr>
          <p:spPr>
            <a:xfrm>
              <a:off x="7560124" y="184047"/>
              <a:ext cx="199254" cy="199254"/>
            </a:xfrm>
            <a:custGeom>
              <a:avLst/>
              <a:gdLst>
                <a:gd name="connsiteX0" fmla="*/ 157841 w 199253"/>
                <a:gd name="connsiteY0" fmla="*/ 175109 h 199253"/>
                <a:gd name="connsiteX1" fmla="*/ 152063 w 199253"/>
                <a:gd name="connsiteY1" fmla="*/ 210975 h 199253"/>
                <a:gd name="connsiteX2" fmla="*/ 176372 w 199253"/>
                <a:gd name="connsiteY2" fmla="*/ 184873 h 199253"/>
                <a:gd name="connsiteX3" fmla="*/ 181552 w 199253"/>
                <a:gd name="connsiteY3" fmla="*/ 149804 h 199253"/>
                <a:gd name="connsiteX4" fmla="*/ 157841 w 199253"/>
                <a:gd name="connsiteY4" fmla="*/ 17510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841" y="175109"/>
                  </a:moveTo>
                  <a:cubicBezTo>
                    <a:pt x="149672" y="192245"/>
                    <a:pt x="146882" y="207787"/>
                    <a:pt x="152063" y="210975"/>
                  </a:cubicBezTo>
                  <a:cubicBezTo>
                    <a:pt x="157044" y="213764"/>
                    <a:pt x="168003" y="202008"/>
                    <a:pt x="176372" y="184873"/>
                  </a:cubicBezTo>
                  <a:cubicBezTo>
                    <a:pt x="183943" y="168135"/>
                    <a:pt x="186135" y="152593"/>
                    <a:pt x="181552" y="149804"/>
                  </a:cubicBezTo>
                  <a:cubicBezTo>
                    <a:pt x="176372" y="147213"/>
                    <a:pt x="165811" y="158770"/>
                    <a:pt x="157841" y="17510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2" name="Forma Livre: Forma 491">
              <a:extLst>
                <a:ext uri="{FF2B5EF4-FFF2-40B4-BE49-F238E27FC236}">
                  <a16:creationId xmlns:a16="http://schemas.microsoft.com/office/drawing/2014/main" id="{19AE7F33-2DB0-4806-9E85-EBA43E4574A5}"/>
                </a:ext>
              </a:extLst>
            </p:cNvPr>
            <p:cNvSpPr/>
            <p:nvPr/>
          </p:nvSpPr>
          <p:spPr>
            <a:xfrm>
              <a:off x="7645733" y="820445"/>
              <a:ext cx="199254" cy="199254"/>
            </a:xfrm>
            <a:custGeom>
              <a:avLst/>
              <a:gdLst>
                <a:gd name="connsiteX0" fmla="*/ 172457 w 199253"/>
                <a:gd name="connsiteY0" fmla="*/ 181704 h 199253"/>
                <a:gd name="connsiteX1" fmla="*/ 150938 w 199253"/>
                <a:gd name="connsiteY1" fmla="*/ 229525 h 199253"/>
                <a:gd name="connsiteX2" fmla="*/ 192184 w 199253"/>
                <a:gd name="connsiteY2" fmla="*/ 198441 h 199253"/>
                <a:gd name="connsiteX3" fmla="*/ 212507 w 199253"/>
                <a:gd name="connsiteY3" fmla="*/ 150222 h 199253"/>
                <a:gd name="connsiteX4" fmla="*/ 172457 w 199253"/>
                <a:gd name="connsiteY4" fmla="*/ 1817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2457" y="181704"/>
                  </a:moveTo>
                  <a:cubicBezTo>
                    <a:pt x="155122" y="203821"/>
                    <a:pt x="145558" y="224145"/>
                    <a:pt x="150938" y="229525"/>
                  </a:cubicBezTo>
                  <a:cubicBezTo>
                    <a:pt x="155919" y="234307"/>
                    <a:pt x="175048" y="219761"/>
                    <a:pt x="192184" y="198441"/>
                  </a:cubicBezTo>
                  <a:cubicBezTo>
                    <a:pt x="209319" y="175926"/>
                    <a:pt x="218086" y="154008"/>
                    <a:pt x="212507" y="150222"/>
                  </a:cubicBezTo>
                  <a:cubicBezTo>
                    <a:pt x="206530" y="145838"/>
                    <a:pt x="188995" y="160384"/>
                    <a:pt x="172457" y="1817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3" name="Forma Livre: Forma 492">
              <a:extLst>
                <a:ext uri="{FF2B5EF4-FFF2-40B4-BE49-F238E27FC236}">
                  <a16:creationId xmlns:a16="http://schemas.microsoft.com/office/drawing/2014/main" id="{CA588E86-6F52-40BF-BFFB-BAF65F13F864}"/>
                </a:ext>
              </a:extLst>
            </p:cNvPr>
            <p:cNvSpPr/>
            <p:nvPr/>
          </p:nvSpPr>
          <p:spPr>
            <a:xfrm>
              <a:off x="7405689" y="623320"/>
              <a:ext cx="199254" cy="199254"/>
            </a:xfrm>
            <a:custGeom>
              <a:avLst/>
              <a:gdLst>
                <a:gd name="connsiteX0" fmla="*/ 168813 w 199253"/>
                <a:gd name="connsiteY0" fmla="*/ 177184 h 199253"/>
                <a:gd name="connsiteX1" fmla="*/ 151079 w 199253"/>
                <a:gd name="connsiteY1" fmla="*/ 220023 h 199253"/>
                <a:gd name="connsiteX2" fmla="*/ 188539 w 199253"/>
                <a:gd name="connsiteY2" fmla="*/ 193124 h 199253"/>
                <a:gd name="connsiteX3" fmla="*/ 205277 w 199253"/>
                <a:gd name="connsiteY3" fmla="*/ 150284 h 199253"/>
                <a:gd name="connsiteX4" fmla="*/ 168813 w 199253"/>
                <a:gd name="connsiteY4" fmla="*/ 177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13" y="177184"/>
                  </a:moveTo>
                  <a:cubicBezTo>
                    <a:pt x="154068" y="196312"/>
                    <a:pt x="145700" y="214842"/>
                    <a:pt x="151079" y="220023"/>
                  </a:cubicBezTo>
                  <a:cubicBezTo>
                    <a:pt x="156260" y="224805"/>
                    <a:pt x="173396" y="213049"/>
                    <a:pt x="188539" y="193124"/>
                  </a:cubicBezTo>
                  <a:cubicBezTo>
                    <a:pt x="203085" y="174394"/>
                    <a:pt x="210657" y="154668"/>
                    <a:pt x="205277" y="150284"/>
                  </a:cubicBezTo>
                  <a:cubicBezTo>
                    <a:pt x="199498" y="146100"/>
                    <a:pt x="183359" y="157856"/>
                    <a:pt x="168813" y="177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4" name="Forma Livre: Forma 493">
              <a:extLst>
                <a:ext uri="{FF2B5EF4-FFF2-40B4-BE49-F238E27FC236}">
                  <a16:creationId xmlns:a16="http://schemas.microsoft.com/office/drawing/2014/main" id="{04D4B399-3B76-4FC9-82D4-6F8EBF77D61E}"/>
                </a:ext>
              </a:extLst>
            </p:cNvPr>
            <p:cNvSpPr/>
            <p:nvPr/>
          </p:nvSpPr>
          <p:spPr>
            <a:xfrm>
              <a:off x="7660651" y="245871"/>
              <a:ext cx="199254" cy="199254"/>
            </a:xfrm>
            <a:custGeom>
              <a:avLst/>
              <a:gdLst>
                <a:gd name="connsiteX0" fmla="*/ 156344 w 199253"/>
                <a:gd name="connsiteY0" fmla="*/ 171268 h 199253"/>
                <a:gd name="connsiteX1" fmla="*/ 151761 w 199253"/>
                <a:gd name="connsiteY1" fmla="*/ 199362 h 199253"/>
                <a:gd name="connsiteX2" fmla="*/ 170690 w 199253"/>
                <a:gd name="connsiteY2" fmla="*/ 178640 h 199253"/>
                <a:gd name="connsiteX3" fmla="*/ 175472 w 199253"/>
                <a:gd name="connsiteY3" fmla="*/ 149748 h 199253"/>
                <a:gd name="connsiteX4" fmla="*/ 156344 w 199253"/>
                <a:gd name="connsiteY4" fmla="*/ 1712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4" y="171268"/>
                  </a:moveTo>
                  <a:cubicBezTo>
                    <a:pt x="149370" y="184817"/>
                    <a:pt x="147377" y="196972"/>
                    <a:pt x="151761" y="199362"/>
                  </a:cubicBezTo>
                  <a:cubicBezTo>
                    <a:pt x="155347" y="201355"/>
                    <a:pt x="163915" y="192389"/>
                    <a:pt x="170690" y="178640"/>
                  </a:cubicBezTo>
                  <a:cubicBezTo>
                    <a:pt x="177066" y="164692"/>
                    <a:pt x="179457" y="151342"/>
                    <a:pt x="175472" y="149748"/>
                  </a:cubicBezTo>
                  <a:cubicBezTo>
                    <a:pt x="171288" y="147556"/>
                    <a:pt x="162919" y="157320"/>
                    <a:pt x="156344" y="1712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5" name="Forma Livre: Forma 494">
              <a:extLst>
                <a:ext uri="{FF2B5EF4-FFF2-40B4-BE49-F238E27FC236}">
                  <a16:creationId xmlns:a16="http://schemas.microsoft.com/office/drawing/2014/main" id="{E43326FC-702D-4D1A-AB4D-9F9C6FB3A64E}"/>
                </a:ext>
              </a:extLst>
            </p:cNvPr>
            <p:cNvSpPr/>
            <p:nvPr/>
          </p:nvSpPr>
          <p:spPr>
            <a:xfrm>
              <a:off x="6309639" y="445633"/>
              <a:ext cx="996270" cy="797016"/>
            </a:xfrm>
            <a:custGeom>
              <a:avLst/>
              <a:gdLst>
                <a:gd name="connsiteX0" fmla="*/ 394722 w 996269"/>
                <a:gd name="connsiteY0" fmla="*/ 149440 h 797015"/>
                <a:gd name="connsiteX1" fmla="*/ 385756 w 996269"/>
                <a:gd name="connsiteY1" fmla="*/ 155219 h 797015"/>
                <a:gd name="connsiteX2" fmla="*/ 448122 w 996269"/>
                <a:gd name="connsiteY2" fmla="*/ 250263 h 797015"/>
                <a:gd name="connsiteX3" fmla="*/ 149440 w 996269"/>
                <a:gd name="connsiteY3" fmla="*/ 400899 h 797015"/>
                <a:gd name="connsiteX4" fmla="*/ 263613 w 996269"/>
                <a:gd name="connsiteY4" fmla="*/ 699381 h 797015"/>
                <a:gd name="connsiteX5" fmla="*/ 766530 w 996269"/>
                <a:gd name="connsiteY5" fmla="*/ 411459 h 797015"/>
                <a:gd name="connsiteX6" fmla="*/ 969769 w 996269"/>
                <a:gd name="connsiteY6" fmla="*/ 661324 h 797015"/>
                <a:gd name="connsiteX7" fmla="*/ 982322 w 996269"/>
                <a:gd name="connsiteY7" fmla="*/ 650365 h 797015"/>
                <a:gd name="connsiteX8" fmla="*/ 774101 w 996269"/>
                <a:gd name="connsiteY8" fmla="*/ 398109 h 797015"/>
                <a:gd name="connsiteX9" fmla="*/ 275967 w 996269"/>
                <a:gd name="connsiteY9" fmla="*/ 689219 h 797015"/>
                <a:gd name="connsiteX10" fmla="*/ 162790 w 996269"/>
                <a:gd name="connsiteY10" fmla="*/ 400899 h 797015"/>
                <a:gd name="connsiteX11" fmla="*/ 461273 w 996269"/>
                <a:gd name="connsiteY11" fmla="*/ 248270 h 797015"/>
                <a:gd name="connsiteX12" fmla="*/ 394722 w 996269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394722" y="149440"/>
                  </a:moveTo>
                  <a:cubicBezTo>
                    <a:pt x="391534" y="151433"/>
                    <a:pt x="388545" y="153625"/>
                    <a:pt x="385756" y="155219"/>
                  </a:cubicBezTo>
                  <a:cubicBezTo>
                    <a:pt x="406279" y="187099"/>
                    <a:pt x="427599" y="218582"/>
                    <a:pt x="448122" y="250263"/>
                  </a:cubicBezTo>
                  <a:cubicBezTo>
                    <a:pt x="357661" y="311434"/>
                    <a:pt x="258034" y="362443"/>
                    <a:pt x="149440" y="400899"/>
                  </a:cubicBezTo>
                  <a:cubicBezTo>
                    <a:pt x="187498" y="500127"/>
                    <a:pt x="225954" y="599754"/>
                    <a:pt x="263613" y="699381"/>
                  </a:cubicBezTo>
                  <a:cubicBezTo>
                    <a:pt x="453502" y="631635"/>
                    <a:pt x="620875" y="533203"/>
                    <a:pt x="766530" y="411459"/>
                  </a:cubicBezTo>
                  <a:cubicBezTo>
                    <a:pt x="834475" y="494349"/>
                    <a:pt x="901823" y="577239"/>
                    <a:pt x="969769" y="661324"/>
                  </a:cubicBezTo>
                  <a:cubicBezTo>
                    <a:pt x="973555" y="657339"/>
                    <a:pt x="978137" y="653553"/>
                    <a:pt x="982322" y="650365"/>
                  </a:cubicBezTo>
                  <a:cubicBezTo>
                    <a:pt x="912782" y="566279"/>
                    <a:pt x="844040" y="482593"/>
                    <a:pt x="774101" y="398109"/>
                  </a:cubicBezTo>
                  <a:cubicBezTo>
                    <a:pt x="630639" y="521049"/>
                    <a:pt x="464062" y="620676"/>
                    <a:pt x="275967" y="689219"/>
                  </a:cubicBezTo>
                  <a:cubicBezTo>
                    <a:pt x="238308" y="593577"/>
                    <a:pt x="200051" y="497736"/>
                    <a:pt x="162790" y="400899"/>
                  </a:cubicBezTo>
                  <a:cubicBezTo>
                    <a:pt x="270587" y="362443"/>
                    <a:pt x="370413" y="309840"/>
                    <a:pt x="461273" y="248270"/>
                  </a:cubicBezTo>
                  <a:cubicBezTo>
                    <a:pt x="439156" y="215194"/>
                    <a:pt x="416441" y="181719"/>
                    <a:pt x="394722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6" name="Forma Livre: Forma 495">
              <a:extLst>
                <a:ext uri="{FF2B5EF4-FFF2-40B4-BE49-F238E27FC236}">
                  <a16:creationId xmlns:a16="http://schemas.microsoft.com/office/drawing/2014/main" id="{0B200850-4DFF-48A9-A141-FF96C727CF01}"/>
                </a:ext>
              </a:extLst>
            </p:cNvPr>
            <p:cNvSpPr/>
            <p:nvPr/>
          </p:nvSpPr>
          <p:spPr>
            <a:xfrm>
              <a:off x="7101225" y="920833"/>
              <a:ext cx="199254" cy="199254"/>
            </a:xfrm>
            <a:custGeom>
              <a:avLst/>
              <a:gdLst>
                <a:gd name="connsiteX0" fmla="*/ 176190 w 199253"/>
                <a:gd name="connsiteY0" fmla="*/ 170382 h 199253"/>
                <a:gd name="connsiteX1" fmla="*/ 150287 w 199253"/>
                <a:gd name="connsiteY1" fmla="*/ 208439 h 199253"/>
                <a:gd name="connsiteX2" fmla="*/ 192728 w 199253"/>
                <a:gd name="connsiteY2" fmla="*/ 189710 h 199253"/>
                <a:gd name="connsiteX3" fmla="*/ 218033 w 199253"/>
                <a:gd name="connsiteY3" fmla="*/ 150855 h 199253"/>
                <a:gd name="connsiteX4" fmla="*/ 176190 w 199253"/>
                <a:gd name="connsiteY4" fmla="*/ 1703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190" y="170382"/>
                  </a:moveTo>
                  <a:cubicBezTo>
                    <a:pt x="157858" y="185924"/>
                    <a:pt x="146102" y="202661"/>
                    <a:pt x="150287" y="208439"/>
                  </a:cubicBezTo>
                  <a:cubicBezTo>
                    <a:pt x="154870" y="213421"/>
                    <a:pt x="173799" y="206048"/>
                    <a:pt x="192728" y="189710"/>
                  </a:cubicBezTo>
                  <a:cubicBezTo>
                    <a:pt x="211856" y="173769"/>
                    <a:pt x="222417" y="156633"/>
                    <a:pt x="218033" y="150855"/>
                  </a:cubicBezTo>
                  <a:cubicBezTo>
                    <a:pt x="213251" y="145873"/>
                    <a:pt x="195119" y="154442"/>
                    <a:pt x="176190" y="1703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7" name="Forma Livre: Forma 496">
              <a:extLst>
                <a:ext uri="{FF2B5EF4-FFF2-40B4-BE49-F238E27FC236}">
                  <a16:creationId xmlns:a16="http://schemas.microsoft.com/office/drawing/2014/main" id="{125BACF3-3362-4371-82D7-06264F48F412}"/>
                </a:ext>
              </a:extLst>
            </p:cNvPr>
            <p:cNvSpPr/>
            <p:nvPr/>
          </p:nvSpPr>
          <p:spPr>
            <a:xfrm>
              <a:off x="6901852" y="675098"/>
              <a:ext cx="199254" cy="199254"/>
            </a:xfrm>
            <a:custGeom>
              <a:avLst/>
              <a:gdLst>
                <a:gd name="connsiteX0" fmla="*/ 171327 w 199253"/>
                <a:gd name="connsiteY0" fmla="*/ 165456 h 199253"/>
                <a:gd name="connsiteX1" fmla="*/ 150605 w 199253"/>
                <a:gd name="connsiteY1" fmla="*/ 199727 h 199253"/>
                <a:gd name="connsiteX2" fmla="*/ 188064 w 199253"/>
                <a:gd name="connsiteY2" fmla="*/ 185779 h 199253"/>
                <a:gd name="connsiteX3" fmla="*/ 207990 w 199253"/>
                <a:gd name="connsiteY3" fmla="*/ 151109 h 199253"/>
                <a:gd name="connsiteX4" fmla="*/ 171327 w 199253"/>
                <a:gd name="connsiteY4" fmla="*/ 165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1327" y="165456"/>
                  </a:moveTo>
                  <a:cubicBezTo>
                    <a:pt x="155387" y="179403"/>
                    <a:pt x="146022" y="194347"/>
                    <a:pt x="150605" y="199727"/>
                  </a:cubicBezTo>
                  <a:cubicBezTo>
                    <a:pt x="154789" y="205107"/>
                    <a:pt x="171925" y="199727"/>
                    <a:pt x="188064" y="185779"/>
                  </a:cubicBezTo>
                  <a:cubicBezTo>
                    <a:pt x="203606" y="172629"/>
                    <a:pt x="212374" y="156887"/>
                    <a:pt x="207990" y="151109"/>
                  </a:cubicBezTo>
                  <a:cubicBezTo>
                    <a:pt x="203208" y="146128"/>
                    <a:pt x="186869" y="152703"/>
                    <a:pt x="171327" y="165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8" name="Forma Livre: Forma 497">
              <a:extLst>
                <a:ext uri="{FF2B5EF4-FFF2-40B4-BE49-F238E27FC236}">
                  <a16:creationId xmlns:a16="http://schemas.microsoft.com/office/drawing/2014/main" id="{DCDEF510-1D51-4077-899C-C09B56B42659}"/>
                </a:ext>
              </a:extLst>
            </p:cNvPr>
            <p:cNvSpPr/>
            <p:nvPr/>
          </p:nvSpPr>
          <p:spPr>
            <a:xfrm>
              <a:off x="6530554" y="434062"/>
              <a:ext cx="199254" cy="199254"/>
            </a:xfrm>
            <a:custGeom>
              <a:avLst/>
              <a:gdLst>
                <a:gd name="connsiteX0" fmla="*/ 164442 w 199253"/>
                <a:gd name="connsiteY0" fmla="*/ 156827 h 199253"/>
                <a:gd name="connsiteX1" fmla="*/ 150095 w 199253"/>
                <a:gd name="connsiteY1" fmla="*/ 178545 h 199253"/>
                <a:gd name="connsiteX2" fmla="*/ 176198 w 199253"/>
                <a:gd name="connsiteY2" fmla="*/ 174162 h 199253"/>
                <a:gd name="connsiteX3" fmla="*/ 189547 w 199253"/>
                <a:gd name="connsiteY3" fmla="*/ 151646 h 199253"/>
                <a:gd name="connsiteX4" fmla="*/ 164442 w 199253"/>
                <a:gd name="connsiteY4" fmla="*/ 15682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442" y="156827"/>
                  </a:moveTo>
                  <a:cubicBezTo>
                    <a:pt x="153682" y="163800"/>
                    <a:pt x="147306" y="173564"/>
                    <a:pt x="150095" y="178545"/>
                  </a:cubicBezTo>
                  <a:cubicBezTo>
                    <a:pt x="153682" y="183526"/>
                    <a:pt x="165438" y="181335"/>
                    <a:pt x="176198" y="174162"/>
                  </a:cubicBezTo>
                  <a:cubicBezTo>
                    <a:pt x="187156" y="166789"/>
                    <a:pt x="192536" y="156627"/>
                    <a:pt x="189547" y="151646"/>
                  </a:cubicBezTo>
                  <a:cubicBezTo>
                    <a:pt x="186359" y="147461"/>
                    <a:pt x="175002" y="149255"/>
                    <a:pt x="164442" y="15682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9" name="Forma Livre: Forma 498">
              <a:extLst>
                <a:ext uri="{FF2B5EF4-FFF2-40B4-BE49-F238E27FC236}">
                  <a16:creationId xmlns:a16="http://schemas.microsoft.com/office/drawing/2014/main" id="{ABA70BB4-EFE1-496F-80E6-717415696BC5}"/>
                </a:ext>
              </a:extLst>
            </p:cNvPr>
            <p:cNvSpPr/>
            <p:nvPr/>
          </p:nvSpPr>
          <p:spPr>
            <a:xfrm>
              <a:off x="6393027" y="973737"/>
              <a:ext cx="199254" cy="199254"/>
            </a:xfrm>
            <a:custGeom>
              <a:avLst/>
              <a:gdLst>
                <a:gd name="connsiteX0" fmla="*/ 182417 w 199253"/>
                <a:gd name="connsiteY0" fmla="*/ 155735 h 199253"/>
                <a:gd name="connsiteX1" fmla="*/ 149739 w 199253"/>
                <a:gd name="connsiteY1" fmla="*/ 181041 h 199253"/>
                <a:gd name="connsiteX2" fmla="*/ 191981 w 199253"/>
                <a:gd name="connsiteY2" fmla="*/ 179845 h 199253"/>
                <a:gd name="connsiteX3" fmla="*/ 224260 w 199253"/>
                <a:gd name="connsiteY3" fmla="*/ 153743 h 199253"/>
                <a:gd name="connsiteX4" fmla="*/ 182417 w 199253"/>
                <a:gd name="connsiteY4" fmla="*/ 1557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417" y="155735"/>
                  </a:moveTo>
                  <a:cubicBezTo>
                    <a:pt x="161694" y="163506"/>
                    <a:pt x="147149" y="174465"/>
                    <a:pt x="149739" y="181041"/>
                  </a:cubicBezTo>
                  <a:cubicBezTo>
                    <a:pt x="151931" y="187616"/>
                    <a:pt x="171059" y="187616"/>
                    <a:pt x="191981" y="179845"/>
                  </a:cubicBezTo>
                  <a:cubicBezTo>
                    <a:pt x="212902" y="172074"/>
                    <a:pt x="227448" y="159919"/>
                    <a:pt x="224260" y="153743"/>
                  </a:cubicBezTo>
                  <a:cubicBezTo>
                    <a:pt x="221670" y="147167"/>
                    <a:pt x="203139" y="148363"/>
                    <a:pt x="182417" y="1557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0" name="Forma Livre: Forma 499">
              <a:extLst>
                <a:ext uri="{FF2B5EF4-FFF2-40B4-BE49-F238E27FC236}">
                  <a16:creationId xmlns:a16="http://schemas.microsoft.com/office/drawing/2014/main" id="{55642DFB-9081-4E45-BB93-AE8F2BE13BC3}"/>
                </a:ext>
              </a:extLst>
            </p:cNvPr>
            <p:cNvSpPr/>
            <p:nvPr/>
          </p:nvSpPr>
          <p:spPr>
            <a:xfrm>
              <a:off x="6284333" y="679303"/>
              <a:ext cx="199254" cy="199254"/>
            </a:xfrm>
            <a:custGeom>
              <a:avLst/>
              <a:gdLst>
                <a:gd name="connsiteX0" fmla="*/ 175942 w 199253"/>
                <a:gd name="connsiteY0" fmla="*/ 153879 h 199253"/>
                <a:gd name="connsiteX1" fmla="*/ 149840 w 199253"/>
                <a:gd name="connsiteY1" fmla="*/ 176394 h 199253"/>
                <a:gd name="connsiteX2" fmla="*/ 185506 w 199253"/>
                <a:gd name="connsiteY2" fmla="*/ 177988 h 199253"/>
                <a:gd name="connsiteX3" fmla="*/ 211409 w 199253"/>
                <a:gd name="connsiteY3" fmla="*/ 154277 h 199253"/>
                <a:gd name="connsiteX4" fmla="*/ 175942 w 199253"/>
                <a:gd name="connsiteY4" fmla="*/ 153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5942" y="153879"/>
                  </a:moveTo>
                  <a:cubicBezTo>
                    <a:pt x="159205" y="159657"/>
                    <a:pt x="147050" y="169819"/>
                    <a:pt x="149840" y="176394"/>
                  </a:cubicBezTo>
                  <a:cubicBezTo>
                    <a:pt x="152231" y="183368"/>
                    <a:pt x="168171" y="184564"/>
                    <a:pt x="185506" y="177988"/>
                  </a:cubicBezTo>
                  <a:cubicBezTo>
                    <a:pt x="203240" y="171413"/>
                    <a:pt x="214597" y="160853"/>
                    <a:pt x="211409" y="154277"/>
                  </a:cubicBezTo>
                  <a:cubicBezTo>
                    <a:pt x="209018" y="148100"/>
                    <a:pt x="193078" y="147702"/>
                    <a:pt x="175942" y="153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1" name="Forma Livre: Forma 500">
              <a:extLst>
                <a:ext uri="{FF2B5EF4-FFF2-40B4-BE49-F238E27FC236}">
                  <a16:creationId xmlns:a16="http://schemas.microsoft.com/office/drawing/2014/main" id="{C190B096-05A9-4FAC-A6CB-2C1778427E34}"/>
                </a:ext>
              </a:extLst>
            </p:cNvPr>
            <p:cNvSpPr/>
            <p:nvPr/>
          </p:nvSpPr>
          <p:spPr>
            <a:xfrm>
              <a:off x="6593948" y="533415"/>
              <a:ext cx="199254" cy="199254"/>
            </a:xfrm>
            <a:custGeom>
              <a:avLst/>
              <a:gdLst>
                <a:gd name="connsiteX0" fmla="*/ 162020 w 199253"/>
                <a:gd name="connsiteY0" fmla="*/ 155905 h 199253"/>
                <a:gd name="connsiteX1" fmla="*/ 149865 w 199253"/>
                <a:gd name="connsiteY1" fmla="*/ 173439 h 199253"/>
                <a:gd name="connsiteX2" fmla="*/ 170787 w 199253"/>
                <a:gd name="connsiteY2" fmla="*/ 169455 h 199253"/>
                <a:gd name="connsiteX3" fmla="*/ 182344 w 199253"/>
                <a:gd name="connsiteY3" fmla="*/ 151123 h 199253"/>
                <a:gd name="connsiteX4" fmla="*/ 162020 w 199253"/>
                <a:gd name="connsiteY4" fmla="*/ 155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020" y="155905"/>
                  </a:moveTo>
                  <a:cubicBezTo>
                    <a:pt x="153053" y="161683"/>
                    <a:pt x="147873" y="169455"/>
                    <a:pt x="149865" y="173439"/>
                  </a:cubicBezTo>
                  <a:cubicBezTo>
                    <a:pt x="152455" y="177225"/>
                    <a:pt x="161820" y="175034"/>
                    <a:pt x="170787" y="169455"/>
                  </a:cubicBezTo>
                  <a:cubicBezTo>
                    <a:pt x="179554" y="162879"/>
                    <a:pt x="185133" y="155108"/>
                    <a:pt x="182344" y="151123"/>
                  </a:cubicBezTo>
                  <a:cubicBezTo>
                    <a:pt x="180152" y="147736"/>
                    <a:pt x="170588" y="149529"/>
                    <a:pt x="162020" y="155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2" name="Forma Livre: Forma 501">
              <a:extLst>
                <a:ext uri="{FF2B5EF4-FFF2-40B4-BE49-F238E27FC236}">
                  <a16:creationId xmlns:a16="http://schemas.microsoft.com/office/drawing/2014/main" id="{F44DB43D-0ABB-42CB-AC5D-6A9150FAC43F}"/>
                </a:ext>
              </a:extLst>
            </p:cNvPr>
            <p:cNvSpPr/>
            <p:nvPr/>
          </p:nvSpPr>
          <p:spPr>
            <a:xfrm>
              <a:off x="6319004" y="-2518469"/>
              <a:ext cx="797016" cy="996270"/>
            </a:xfrm>
            <a:custGeom>
              <a:avLst/>
              <a:gdLst>
                <a:gd name="connsiteX0" fmla="*/ 149440 w 797015"/>
                <a:gd name="connsiteY0" fmla="*/ 895846 h 996269"/>
                <a:gd name="connsiteX1" fmla="*/ 158805 w 797015"/>
                <a:gd name="connsiteY1" fmla="*/ 900429 h 996269"/>
                <a:gd name="connsiteX2" fmla="*/ 212604 w 797015"/>
                <a:gd name="connsiteY2" fmla="*/ 801399 h 996269"/>
                <a:gd name="connsiteX3" fmla="*/ 467649 w 797015"/>
                <a:gd name="connsiteY3" fmla="*/ 967378 h 996269"/>
                <a:gd name="connsiteX4" fmla="*/ 680651 w 797015"/>
                <a:gd name="connsiteY4" fmla="*/ 728871 h 996269"/>
                <a:gd name="connsiteX5" fmla="*/ 195070 w 797015"/>
                <a:gd name="connsiteY5" fmla="*/ 450912 h 996269"/>
                <a:gd name="connsiteX6" fmla="*/ 313227 w 797015"/>
                <a:gd name="connsiteY6" fmla="*/ 155617 h 996269"/>
                <a:gd name="connsiteX7" fmla="*/ 296689 w 797015"/>
                <a:gd name="connsiteY7" fmla="*/ 149440 h 996269"/>
                <a:gd name="connsiteX8" fmla="*/ 179328 w 797015"/>
                <a:gd name="connsiteY8" fmla="*/ 450513 h 996269"/>
                <a:gd name="connsiteX9" fmla="*/ 667501 w 797015"/>
                <a:gd name="connsiteY9" fmla="*/ 723889 h 996269"/>
                <a:gd name="connsiteX10" fmla="*/ 463265 w 797015"/>
                <a:gd name="connsiteY10" fmla="*/ 957216 h 996269"/>
                <a:gd name="connsiteX11" fmla="*/ 204435 w 797015"/>
                <a:gd name="connsiteY11" fmla="*/ 791835 h 996269"/>
                <a:gd name="connsiteX12" fmla="*/ 149440 w 797015"/>
                <a:gd name="connsiteY12" fmla="*/ 89584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49440" y="895846"/>
                  </a:moveTo>
                  <a:cubicBezTo>
                    <a:pt x="152628" y="897041"/>
                    <a:pt x="155816" y="898635"/>
                    <a:pt x="158805" y="900429"/>
                  </a:cubicBezTo>
                  <a:cubicBezTo>
                    <a:pt x="176738" y="867153"/>
                    <a:pt x="194671" y="834077"/>
                    <a:pt x="212604" y="801399"/>
                  </a:cubicBezTo>
                  <a:cubicBezTo>
                    <a:pt x="308246" y="847228"/>
                    <a:pt x="393128" y="904015"/>
                    <a:pt x="467649" y="967378"/>
                  </a:cubicBezTo>
                  <a:cubicBezTo>
                    <a:pt x="538384" y="888075"/>
                    <a:pt x="609318" y="808572"/>
                    <a:pt x="680651" y="728871"/>
                  </a:cubicBezTo>
                  <a:cubicBezTo>
                    <a:pt x="546554" y="614300"/>
                    <a:pt x="384959" y="518857"/>
                    <a:pt x="195070" y="450912"/>
                  </a:cubicBezTo>
                  <a:cubicBezTo>
                    <a:pt x="234721" y="352480"/>
                    <a:pt x="273974" y="254049"/>
                    <a:pt x="313227" y="155617"/>
                  </a:cubicBezTo>
                  <a:cubicBezTo>
                    <a:pt x="307847" y="153426"/>
                    <a:pt x="302467" y="151433"/>
                    <a:pt x="296689" y="149440"/>
                  </a:cubicBezTo>
                  <a:cubicBezTo>
                    <a:pt x="257436" y="249665"/>
                    <a:pt x="217984" y="350288"/>
                    <a:pt x="179328" y="450513"/>
                  </a:cubicBezTo>
                  <a:cubicBezTo>
                    <a:pt x="369815" y="516865"/>
                    <a:pt x="532008" y="610713"/>
                    <a:pt x="667501" y="723889"/>
                  </a:cubicBezTo>
                  <a:cubicBezTo>
                    <a:pt x="599356" y="801798"/>
                    <a:pt x="531609" y="879308"/>
                    <a:pt x="463265" y="957216"/>
                  </a:cubicBezTo>
                  <a:cubicBezTo>
                    <a:pt x="387150" y="893455"/>
                    <a:pt x="301272" y="837464"/>
                    <a:pt x="204435" y="791835"/>
                  </a:cubicBezTo>
                  <a:cubicBezTo>
                    <a:pt x="186302" y="825907"/>
                    <a:pt x="167971" y="860976"/>
                    <a:pt x="149440" y="8958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3" name="Forma Livre: Forma 502">
              <a:extLst>
                <a:ext uri="{FF2B5EF4-FFF2-40B4-BE49-F238E27FC236}">
                  <a16:creationId xmlns:a16="http://schemas.microsoft.com/office/drawing/2014/main" id="{FEC0AB8B-F7AF-4FEE-A6A7-2DD7F23E9D11}"/>
                </a:ext>
              </a:extLst>
            </p:cNvPr>
            <p:cNvSpPr/>
            <p:nvPr/>
          </p:nvSpPr>
          <p:spPr>
            <a:xfrm>
              <a:off x="6428915" y="-2534929"/>
              <a:ext cx="199254" cy="199254"/>
            </a:xfrm>
            <a:custGeom>
              <a:avLst/>
              <a:gdLst>
                <a:gd name="connsiteX0" fmla="*/ 190165 w 199253"/>
                <a:gd name="connsiteY0" fmla="*/ 181044 h 199253"/>
                <a:gd name="connsiteX1" fmla="*/ 239580 w 199253"/>
                <a:gd name="connsiteY1" fmla="*/ 185627 h 199253"/>
                <a:gd name="connsiteX2" fmla="*/ 199928 w 199253"/>
                <a:gd name="connsiteY2" fmla="*/ 157133 h 199253"/>
                <a:gd name="connsiteX3" fmla="*/ 149716 w 199253"/>
                <a:gd name="connsiteY3" fmla="*/ 153148 h 199253"/>
                <a:gd name="connsiteX4" fmla="*/ 190165 w 199253"/>
                <a:gd name="connsiteY4" fmla="*/ 1810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0165" y="181044"/>
                  </a:moveTo>
                  <a:cubicBezTo>
                    <a:pt x="214673" y="189811"/>
                    <a:pt x="236790" y="191803"/>
                    <a:pt x="239580" y="185627"/>
                  </a:cubicBezTo>
                  <a:cubicBezTo>
                    <a:pt x="242768" y="179051"/>
                    <a:pt x="224835" y="165900"/>
                    <a:pt x="199928" y="157133"/>
                  </a:cubicBezTo>
                  <a:cubicBezTo>
                    <a:pt x="174224" y="148366"/>
                    <a:pt x="152107" y="147170"/>
                    <a:pt x="149716" y="153148"/>
                  </a:cubicBezTo>
                  <a:cubicBezTo>
                    <a:pt x="146927" y="159923"/>
                    <a:pt x="165656" y="171878"/>
                    <a:pt x="190165" y="1810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4" name="Forma Livre: Forma 503">
              <a:extLst>
                <a:ext uri="{FF2B5EF4-FFF2-40B4-BE49-F238E27FC236}">
                  <a16:creationId xmlns:a16="http://schemas.microsoft.com/office/drawing/2014/main" id="{58404AC2-868E-48F6-A0C9-877E3FDF9352}"/>
                </a:ext>
              </a:extLst>
            </p:cNvPr>
            <p:cNvSpPr/>
            <p:nvPr/>
          </p:nvSpPr>
          <p:spPr>
            <a:xfrm>
              <a:off x="6319331" y="-2236556"/>
              <a:ext cx="199254" cy="199254"/>
            </a:xfrm>
            <a:custGeom>
              <a:avLst/>
              <a:gdLst>
                <a:gd name="connsiteX0" fmla="*/ 182986 w 199253"/>
                <a:gd name="connsiteY0" fmla="*/ 179360 h 199253"/>
                <a:gd name="connsiteX1" fmla="*/ 224431 w 199253"/>
                <a:gd name="connsiteY1" fmla="*/ 180954 h 199253"/>
                <a:gd name="connsiteX2" fmla="*/ 192152 w 199253"/>
                <a:gd name="connsiteY2" fmla="*/ 155250 h 199253"/>
                <a:gd name="connsiteX3" fmla="*/ 149910 w 199253"/>
                <a:gd name="connsiteY3" fmla="*/ 154254 h 199253"/>
                <a:gd name="connsiteX4" fmla="*/ 182986 w 199253"/>
                <a:gd name="connsiteY4" fmla="*/ 1793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2986" y="179360"/>
                  </a:moveTo>
                  <a:cubicBezTo>
                    <a:pt x="203310" y="186533"/>
                    <a:pt x="221841" y="187330"/>
                    <a:pt x="224431" y="180954"/>
                  </a:cubicBezTo>
                  <a:cubicBezTo>
                    <a:pt x="227818" y="174578"/>
                    <a:pt x="212874" y="162623"/>
                    <a:pt x="192152" y="155250"/>
                  </a:cubicBezTo>
                  <a:cubicBezTo>
                    <a:pt x="171031" y="147679"/>
                    <a:pt x="151903" y="147679"/>
                    <a:pt x="149910" y="154254"/>
                  </a:cubicBezTo>
                  <a:cubicBezTo>
                    <a:pt x="146523" y="160829"/>
                    <a:pt x="161865" y="171390"/>
                    <a:pt x="182986" y="1793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5" name="Forma Livre: Forma 504">
              <a:extLst>
                <a:ext uri="{FF2B5EF4-FFF2-40B4-BE49-F238E27FC236}">
                  <a16:creationId xmlns:a16="http://schemas.microsoft.com/office/drawing/2014/main" id="{E61776A6-E2F7-4930-9881-CB875BD9410D}"/>
                </a:ext>
              </a:extLst>
            </p:cNvPr>
            <p:cNvSpPr/>
            <p:nvPr/>
          </p:nvSpPr>
          <p:spPr>
            <a:xfrm>
              <a:off x="6303269" y="-1784971"/>
              <a:ext cx="199254" cy="199254"/>
            </a:xfrm>
            <a:custGeom>
              <a:avLst/>
              <a:gdLst>
                <a:gd name="connsiteX0" fmla="*/ 166171 w 199253"/>
                <a:gd name="connsiteY0" fmla="*/ 172111 h 199253"/>
                <a:gd name="connsiteX1" fmla="*/ 190480 w 199253"/>
                <a:gd name="connsiteY1" fmla="*/ 172709 h 199253"/>
                <a:gd name="connsiteX2" fmla="*/ 175336 w 199253"/>
                <a:gd name="connsiteY2" fmla="*/ 153780 h 199253"/>
                <a:gd name="connsiteX3" fmla="*/ 150031 w 199253"/>
                <a:gd name="connsiteY3" fmla="*/ 153182 h 199253"/>
                <a:gd name="connsiteX4" fmla="*/ 166171 w 199253"/>
                <a:gd name="connsiteY4" fmla="*/ 17211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171" y="172111"/>
                  </a:moveTo>
                  <a:cubicBezTo>
                    <a:pt x="177130" y="177292"/>
                    <a:pt x="187889" y="177889"/>
                    <a:pt x="190480" y="172709"/>
                  </a:cubicBezTo>
                  <a:cubicBezTo>
                    <a:pt x="193668" y="167727"/>
                    <a:pt x="186893" y="159359"/>
                    <a:pt x="175336" y="153780"/>
                  </a:cubicBezTo>
                  <a:cubicBezTo>
                    <a:pt x="163979" y="148201"/>
                    <a:pt x="152621" y="148001"/>
                    <a:pt x="150031" y="153182"/>
                  </a:cubicBezTo>
                  <a:cubicBezTo>
                    <a:pt x="147242" y="158363"/>
                    <a:pt x="154614" y="166731"/>
                    <a:pt x="166171" y="17211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6" name="Forma Livre: Forma 505">
              <a:extLst>
                <a:ext uri="{FF2B5EF4-FFF2-40B4-BE49-F238E27FC236}">
                  <a16:creationId xmlns:a16="http://schemas.microsoft.com/office/drawing/2014/main" id="{8915B449-A747-45C5-99DC-D8235BC3DDBC}"/>
                </a:ext>
              </a:extLst>
            </p:cNvPr>
            <p:cNvSpPr/>
            <p:nvPr/>
          </p:nvSpPr>
          <p:spPr>
            <a:xfrm>
              <a:off x="6824847" y="-1960979"/>
              <a:ext cx="199254" cy="199254"/>
            </a:xfrm>
            <a:custGeom>
              <a:avLst/>
              <a:gdLst>
                <a:gd name="connsiteX0" fmla="*/ 168830 w 199253"/>
                <a:gd name="connsiteY0" fmla="*/ 183933 h 199253"/>
                <a:gd name="connsiteX1" fmla="*/ 203501 w 199253"/>
                <a:gd name="connsiteY1" fmla="*/ 197084 h 199253"/>
                <a:gd name="connsiteX2" fmla="*/ 185966 w 199253"/>
                <a:gd name="connsiteY2" fmla="*/ 164207 h 199253"/>
                <a:gd name="connsiteX3" fmla="*/ 150698 w 199253"/>
                <a:gd name="connsiteY3" fmla="*/ 151256 h 199253"/>
                <a:gd name="connsiteX4" fmla="*/ 168830 w 199253"/>
                <a:gd name="connsiteY4" fmla="*/ 1839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830" y="183933"/>
                  </a:moveTo>
                  <a:cubicBezTo>
                    <a:pt x="183376" y="196287"/>
                    <a:pt x="198519" y="202066"/>
                    <a:pt x="203501" y="197084"/>
                  </a:cubicBezTo>
                  <a:cubicBezTo>
                    <a:pt x="208283" y="191704"/>
                    <a:pt x="201109" y="176960"/>
                    <a:pt x="185966" y="164207"/>
                  </a:cubicBezTo>
                  <a:cubicBezTo>
                    <a:pt x="171620" y="151854"/>
                    <a:pt x="155281" y="146274"/>
                    <a:pt x="150698" y="151256"/>
                  </a:cubicBezTo>
                  <a:cubicBezTo>
                    <a:pt x="146115" y="157034"/>
                    <a:pt x="154484" y="171381"/>
                    <a:pt x="168830" y="1839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7" name="Forma Livre: Forma 506">
              <a:extLst>
                <a:ext uri="{FF2B5EF4-FFF2-40B4-BE49-F238E27FC236}">
                  <a16:creationId xmlns:a16="http://schemas.microsoft.com/office/drawing/2014/main" id="{9D76DD88-AA9D-4B12-B07E-F9215A652342}"/>
                </a:ext>
              </a:extLst>
            </p:cNvPr>
            <p:cNvSpPr/>
            <p:nvPr/>
          </p:nvSpPr>
          <p:spPr>
            <a:xfrm>
              <a:off x="6610806" y="-1724970"/>
              <a:ext cx="199254" cy="199254"/>
            </a:xfrm>
            <a:custGeom>
              <a:avLst/>
              <a:gdLst>
                <a:gd name="connsiteX0" fmla="*/ 163891 w 199253"/>
                <a:gd name="connsiteY0" fmla="*/ 179658 h 199253"/>
                <a:gd name="connsiteX1" fmla="*/ 193779 w 199253"/>
                <a:gd name="connsiteY1" fmla="*/ 188226 h 199253"/>
                <a:gd name="connsiteX2" fmla="*/ 180828 w 199253"/>
                <a:gd name="connsiteY2" fmla="*/ 160131 h 199253"/>
                <a:gd name="connsiteX3" fmla="*/ 150940 w 199253"/>
                <a:gd name="connsiteY3" fmla="*/ 152161 h 199253"/>
                <a:gd name="connsiteX4" fmla="*/ 163891 w 199253"/>
                <a:gd name="connsiteY4" fmla="*/ 17965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891" y="179658"/>
                  </a:moveTo>
                  <a:cubicBezTo>
                    <a:pt x="175847" y="189421"/>
                    <a:pt x="189197" y="193406"/>
                    <a:pt x="193779" y="188226"/>
                  </a:cubicBezTo>
                  <a:cubicBezTo>
                    <a:pt x="198562" y="183045"/>
                    <a:pt x="193381" y="170093"/>
                    <a:pt x="180828" y="160131"/>
                  </a:cubicBezTo>
                  <a:cubicBezTo>
                    <a:pt x="169271" y="150168"/>
                    <a:pt x="155722" y="146382"/>
                    <a:pt x="150940" y="152161"/>
                  </a:cubicBezTo>
                  <a:cubicBezTo>
                    <a:pt x="146357" y="157540"/>
                    <a:pt x="152733" y="169695"/>
                    <a:pt x="163891" y="1796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8" name="Forma Livre: Forma 507">
              <a:extLst>
                <a:ext uri="{FF2B5EF4-FFF2-40B4-BE49-F238E27FC236}">
                  <a16:creationId xmlns:a16="http://schemas.microsoft.com/office/drawing/2014/main" id="{CCCA1EB4-C016-4D14-A6BE-5366680E8FDB}"/>
                </a:ext>
              </a:extLst>
            </p:cNvPr>
            <p:cNvSpPr/>
            <p:nvPr/>
          </p:nvSpPr>
          <p:spPr>
            <a:xfrm>
              <a:off x="6362920" y="-1879758"/>
              <a:ext cx="199254" cy="199254"/>
            </a:xfrm>
            <a:custGeom>
              <a:avLst/>
              <a:gdLst>
                <a:gd name="connsiteX0" fmla="*/ 163108 w 199253"/>
                <a:gd name="connsiteY0" fmla="*/ 167470 h 199253"/>
                <a:gd name="connsiteX1" fmla="*/ 183831 w 199253"/>
                <a:gd name="connsiteY1" fmla="*/ 168666 h 199253"/>
                <a:gd name="connsiteX2" fmla="*/ 170680 w 199253"/>
                <a:gd name="connsiteY2" fmla="*/ 152925 h 199253"/>
                <a:gd name="connsiteX3" fmla="*/ 149758 w 199253"/>
                <a:gd name="connsiteY3" fmla="*/ 152128 h 199253"/>
                <a:gd name="connsiteX4" fmla="*/ 163108 w 199253"/>
                <a:gd name="connsiteY4" fmla="*/ 1674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108" y="167470"/>
                  </a:moveTo>
                  <a:cubicBezTo>
                    <a:pt x="172473" y="172053"/>
                    <a:pt x="182237" y="173049"/>
                    <a:pt x="183831" y="168666"/>
                  </a:cubicBezTo>
                  <a:cubicBezTo>
                    <a:pt x="186222" y="165478"/>
                    <a:pt x="180045" y="158105"/>
                    <a:pt x="170680" y="152925"/>
                  </a:cubicBezTo>
                  <a:cubicBezTo>
                    <a:pt x="161116" y="148740"/>
                    <a:pt x="151751" y="148143"/>
                    <a:pt x="149758" y="152128"/>
                  </a:cubicBezTo>
                  <a:cubicBezTo>
                    <a:pt x="147965" y="155714"/>
                    <a:pt x="153943" y="163087"/>
                    <a:pt x="163108" y="1674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9" name="Forma Livre: Forma 508">
              <a:extLst>
                <a:ext uri="{FF2B5EF4-FFF2-40B4-BE49-F238E27FC236}">
                  <a16:creationId xmlns:a16="http://schemas.microsoft.com/office/drawing/2014/main" id="{43848E3B-2D9A-4CAD-8671-31AE1292BDCC}"/>
                </a:ext>
              </a:extLst>
            </p:cNvPr>
            <p:cNvSpPr/>
            <p:nvPr/>
          </p:nvSpPr>
          <p:spPr>
            <a:xfrm>
              <a:off x="8418941" y="-1727032"/>
              <a:ext cx="398508" cy="597762"/>
            </a:xfrm>
            <a:custGeom>
              <a:avLst/>
              <a:gdLst>
                <a:gd name="connsiteX0" fmla="*/ 149440 w 398507"/>
                <a:gd name="connsiteY0" fmla="*/ 361646 h 597761"/>
                <a:gd name="connsiteX1" fmla="*/ 151632 w 398507"/>
                <a:gd name="connsiteY1" fmla="*/ 370214 h 597761"/>
                <a:gd name="connsiteX2" fmla="*/ 197859 w 398507"/>
                <a:gd name="connsiteY2" fmla="*/ 356864 h 597761"/>
                <a:gd name="connsiteX3" fmla="*/ 251458 w 398507"/>
                <a:gd name="connsiteY3" fmla="*/ 608521 h 597761"/>
                <a:gd name="connsiteX4" fmla="*/ 383763 w 398507"/>
                <a:gd name="connsiteY4" fmla="*/ 582220 h 597761"/>
                <a:gd name="connsiteX5" fmla="*/ 295095 w 398507"/>
                <a:gd name="connsiteY5" fmla="*/ 202840 h 597761"/>
                <a:gd name="connsiteX6" fmla="*/ 424012 w 398507"/>
                <a:gd name="connsiteY6" fmla="*/ 158805 h 597761"/>
                <a:gd name="connsiteX7" fmla="*/ 421422 w 398507"/>
                <a:gd name="connsiteY7" fmla="*/ 149440 h 597761"/>
                <a:gd name="connsiteX8" fmla="*/ 290512 w 398507"/>
                <a:gd name="connsiteY8" fmla="*/ 194671 h 597761"/>
                <a:gd name="connsiteX9" fmla="*/ 379977 w 398507"/>
                <a:gd name="connsiteY9" fmla="*/ 572656 h 597761"/>
                <a:gd name="connsiteX10" fmla="*/ 251857 w 398507"/>
                <a:gd name="connsiteY10" fmla="*/ 598559 h 597761"/>
                <a:gd name="connsiteX11" fmla="*/ 197660 w 398507"/>
                <a:gd name="connsiteY11" fmla="*/ 347499 h 597761"/>
                <a:gd name="connsiteX12" fmla="*/ 149440 w 398507"/>
                <a:gd name="connsiteY12" fmla="*/ 361646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61646"/>
                  </a:moveTo>
                  <a:cubicBezTo>
                    <a:pt x="150437" y="364834"/>
                    <a:pt x="151034" y="367424"/>
                    <a:pt x="151632" y="370214"/>
                  </a:cubicBezTo>
                  <a:cubicBezTo>
                    <a:pt x="166776" y="365631"/>
                    <a:pt x="182716" y="361247"/>
                    <a:pt x="197859" y="356864"/>
                  </a:cubicBezTo>
                  <a:cubicBezTo>
                    <a:pt x="219379" y="439554"/>
                    <a:pt x="237112" y="523440"/>
                    <a:pt x="251458" y="608521"/>
                  </a:cubicBezTo>
                  <a:cubicBezTo>
                    <a:pt x="295494" y="599754"/>
                    <a:pt x="339728" y="590987"/>
                    <a:pt x="383763" y="582220"/>
                  </a:cubicBezTo>
                  <a:cubicBezTo>
                    <a:pt x="362443" y="453900"/>
                    <a:pt x="332555" y="326976"/>
                    <a:pt x="295095" y="202840"/>
                  </a:cubicBezTo>
                  <a:cubicBezTo>
                    <a:pt x="337934" y="188096"/>
                    <a:pt x="381770" y="173351"/>
                    <a:pt x="424012" y="158805"/>
                  </a:cubicBezTo>
                  <a:cubicBezTo>
                    <a:pt x="423215" y="155617"/>
                    <a:pt x="422418" y="152628"/>
                    <a:pt x="421422" y="149440"/>
                  </a:cubicBezTo>
                  <a:cubicBezTo>
                    <a:pt x="377785" y="164384"/>
                    <a:pt x="334348" y="179727"/>
                    <a:pt x="290512" y="194671"/>
                  </a:cubicBezTo>
                  <a:cubicBezTo>
                    <a:pt x="328171" y="318408"/>
                    <a:pt x="358059" y="444536"/>
                    <a:pt x="379977" y="572656"/>
                  </a:cubicBezTo>
                  <a:cubicBezTo>
                    <a:pt x="337138" y="581224"/>
                    <a:pt x="294298" y="589592"/>
                    <a:pt x="251857" y="598559"/>
                  </a:cubicBezTo>
                  <a:cubicBezTo>
                    <a:pt x="237511" y="513876"/>
                    <a:pt x="219578" y="430189"/>
                    <a:pt x="197660" y="347499"/>
                  </a:cubicBezTo>
                  <a:cubicBezTo>
                    <a:pt x="181520" y="352281"/>
                    <a:pt x="165779" y="356864"/>
                    <a:pt x="149440" y="3616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0" name="Forma Livre: Forma 509">
              <a:extLst>
                <a:ext uri="{FF2B5EF4-FFF2-40B4-BE49-F238E27FC236}">
                  <a16:creationId xmlns:a16="http://schemas.microsoft.com/office/drawing/2014/main" id="{D66C27D2-F30A-4C2E-AAD4-B87049A7258F}"/>
                </a:ext>
              </a:extLst>
            </p:cNvPr>
            <p:cNvSpPr/>
            <p:nvPr/>
          </p:nvSpPr>
          <p:spPr>
            <a:xfrm>
              <a:off x="8682928" y="-1748020"/>
              <a:ext cx="199254" cy="199254"/>
            </a:xfrm>
            <a:custGeom>
              <a:avLst/>
              <a:gdLst>
                <a:gd name="connsiteX0" fmla="*/ 153251 w 199253"/>
                <a:gd name="connsiteY0" fmla="*/ 176406 h 199253"/>
                <a:gd name="connsiteX1" fmla="*/ 166601 w 199253"/>
                <a:gd name="connsiteY1" fmla="*/ 200715 h 199253"/>
                <a:gd name="connsiteX2" fmla="*/ 163811 w 199253"/>
                <a:gd name="connsiteY2" fmla="*/ 173019 h 199253"/>
                <a:gd name="connsiteX3" fmla="*/ 151059 w 199253"/>
                <a:gd name="connsiteY3" fmla="*/ 149507 h 199253"/>
                <a:gd name="connsiteX4" fmla="*/ 153251 w 199253"/>
                <a:gd name="connsiteY4" fmla="*/ 1764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51" y="176406"/>
                  </a:moveTo>
                  <a:cubicBezTo>
                    <a:pt x="158033" y="190752"/>
                    <a:pt x="163811" y="201313"/>
                    <a:pt x="166601" y="200715"/>
                  </a:cubicBezTo>
                  <a:cubicBezTo>
                    <a:pt x="169390" y="199519"/>
                    <a:pt x="168394" y="187365"/>
                    <a:pt x="163811" y="173019"/>
                  </a:cubicBezTo>
                  <a:cubicBezTo>
                    <a:pt x="159428" y="158872"/>
                    <a:pt x="153649" y="148510"/>
                    <a:pt x="151059" y="149507"/>
                  </a:cubicBezTo>
                  <a:cubicBezTo>
                    <a:pt x="148070" y="150503"/>
                    <a:pt x="149465" y="162857"/>
                    <a:pt x="153251" y="1764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1" name="Forma Livre: Forma 510">
              <a:extLst>
                <a:ext uri="{FF2B5EF4-FFF2-40B4-BE49-F238E27FC236}">
                  <a16:creationId xmlns:a16="http://schemas.microsoft.com/office/drawing/2014/main" id="{37F3921D-674A-4039-9D94-29AB243A2B53}"/>
                </a:ext>
              </a:extLst>
            </p:cNvPr>
            <p:cNvSpPr/>
            <p:nvPr/>
          </p:nvSpPr>
          <p:spPr>
            <a:xfrm>
              <a:off x="8553715" y="-1702621"/>
              <a:ext cx="199254" cy="199254"/>
            </a:xfrm>
            <a:custGeom>
              <a:avLst/>
              <a:gdLst>
                <a:gd name="connsiteX0" fmla="*/ 153545 w 199253"/>
                <a:gd name="connsiteY0" fmla="*/ 175042 h 199253"/>
                <a:gd name="connsiteX1" fmla="*/ 166098 w 199253"/>
                <a:gd name="connsiteY1" fmla="*/ 198753 h 199253"/>
                <a:gd name="connsiteX2" fmla="*/ 164106 w 199253"/>
                <a:gd name="connsiteY2" fmla="*/ 171854 h 199253"/>
                <a:gd name="connsiteX3" fmla="*/ 151155 w 199253"/>
                <a:gd name="connsiteY3" fmla="*/ 149538 h 199253"/>
                <a:gd name="connsiteX4" fmla="*/ 153545 w 199253"/>
                <a:gd name="connsiteY4" fmla="*/ 1750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45" y="175042"/>
                  </a:moveTo>
                  <a:cubicBezTo>
                    <a:pt x="157531" y="188990"/>
                    <a:pt x="163110" y="199351"/>
                    <a:pt x="166098" y="198753"/>
                  </a:cubicBezTo>
                  <a:cubicBezTo>
                    <a:pt x="169087" y="197359"/>
                    <a:pt x="168091" y="185403"/>
                    <a:pt x="164106" y="171854"/>
                  </a:cubicBezTo>
                  <a:cubicBezTo>
                    <a:pt x="159722" y="158305"/>
                    <a:pt x="153944" y="148342"/>
                    <a:pt x="151155" y="149538"/>
                  </a:cubicBezTo>
                  <a:cubicBezTo>
                    <a:pt x="148166" y="150534"/>
                    <a:pt x="149162" y="161891"/>
                    <a:pt x="153545" y="1750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2" name="Forma Livre: Forma 511">
              <a:extLst>
                <a:ext uri="{FF2B5EF4-FFF2-40B4-BE49-F238E27FC236}">
                  <a16:creationId xmlns:a16="http://schemas.microsoft.com/office/drawing/2014/main" id="{36994EA5-9A06-4E2C-A1BB-7AEC243C24A0}"/>
                </a:ext>
              </a:extLst>
            </p:cNvPr>
            <p:cNvSpPr/>
            <p:nvPr/>
          </p:nvSpPr>
          <p:spPr>
            <a:xfrm>
              <a:off x="8414264" y="-1529688"/>
              <a:ext cx="199254" cy="199254"/>
            </a:xfrm>
            <a:custGeom>
              <a:avLst/>
              <a:gdLst>
                <a:gd name="connsiteX0" fmla="*/ 151726 w 199253"/>
                <a:gd name="connsiteY0" fmla="*/ 170080 h 199253"/>
                <a:gd name="connsiteX1" fmla="*/ 160692 w 199253"/>
                <a:gd name="connsiteY1" fmla="*/ 187813 h 199253"/>
                <a:gd name="connsiteX2" fmla="*/ 160094 w 199253"/>
                <a:gd name="connsiteY2" fmla="*/ 167091 h 199253"/>
                <a:gd name="connsiteX3" fmla="*/ 150929 w 199253"/>
                <a:gd name="connsiteY3" fmla="*/ 149557 h 199253"/>
                <a:gd name="connsiteX4" fmla="*/ 151726 w 199253"/>
                <a:gd name="connsiteY4" fmla="*/ 17008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726" y="170080"/>
                  </a:moveTo>
                  <a:cubicBezTo>
                    <a:pt x="154515" y="179843"/>
                    <a:pt x="158699" y="188411"/>
                    <a:pt x="160692" y="187813"/>
                  </a:cubicBezTo>
                  <a:cubicBezTo>
                    <a:pt x="163083" y="187016"/>
                    <a:pt x="163083" y="177452"/>
                    <a:pt x="160094" y="167091"/>
                  </a:cubicBezTo>
                  <a:cubicBezTo>
                    <a:pt x="157305" y="156531"/>
                    <a:pt x="153519" y="148361"/>
                    <a:pt x="150929" y="149557"/>
                  </a:cubicBezTo>
                  <a:cubicBezTo>
                    <a:pt x="148737" y="150154"/>
                    <a:pt x="148936" y="159121"/>
                    <a:pt x="151726" y="17008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3" name="Forma Livre: Forma 512">
              <a:extLst>
                <a:ext uri="{FF2B5EF4-FFF2-40B4-BE49-F238E27FC236}">
                  <a16:creationId xmlns:a16="http://schemas.microsoft.com/office/drawing/2014/main" id="{88CDA1D2-85CB-48C5-B6F8-136DE203FADD}"/>
                </a:ext>
              </a:extLst>
            </p:cNvPr>
            <p:cNvSpPr/>
            <p:nvPr/>
          </p:nvSpPr>
          <p:spPr>
            <a:xfrm>
              <a:off x="8645063" y="-1324961"/>
              <a:ext cx="199254" cy="199254"/>
            </a:xfrm>
            <a:custGeom>
              <a:avLst/>
              <a:gdLst>
                <a:gd name="connsiteX0" fmla="*/ 151066 w 199253"/>
                <a:gd name="connsiteY0" fmla="*/ 175765 h 199253"/>
                <a:gd name="connsiteX1" fmla="*/ 160630 w 199253"/>
                <a:gd name="connsiteY1" fmla="*/ 200273 h 199253"/>
                <a:gd name="connsiteX2" fmla="*/ 161825 w 199253"/>
                <a:gd name="connsiteY2" fmla="*/ 174171 h 199253"/>
                <a:gd name="connsiteX3" fmla="*/ 151863 w 199253"/>
                <a:gd name="connsiteY3" fmla="*/ 149463 h 199253"/>
                <a:gd name="connsiteX4" fmla="*/ 151066 w 199253"/>
                <a:gd name="connsiteY4" fmla="*/ 1757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66" y="175765"/>
                  </a:moveTo>
                  <a:cubicBezTo>
                    <a:pt x="153457" y="190111"/>
                    <a:pt x="157442" y="200473"/>
                    <a:pt x="160630" y="200273"/>
                  </a:cubicBezTo>
                  <a:cubicBezTo>
                    <a:pt x="163619" y="199675"/>
                    <a:pt x="164017" y="188119"/>
                    <a:pt x="161825" y="174171"/>
                  </a:cubicBezTo>
                  <a:cubicBezTo>
                    <a:pt x="159235" y="160024"/>
                    <a:pt x="155051" y="148866"/>
                    <a:pt x="151863" y="149463"/>
                  </a:cubicBezTo>
                  <a:cubicBezTo>
                    <a:pt x="148674" y="149862"/>
                    <a:pt x="148874" y="162415"/>
                    <a:pt x="151066" y="1757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4" name="Forma Livre: Forma 513">
              <a:extLst>
                <a:ext uri="{FF2B5EF4-FFF2-40B4-BE49-F238E27FC236}">
                  <a16:creationId xmlns:a16="http://schemas.microsoft.com/office/drawing/2014/main" id="{0EDB0C7A-3857-4CA7-88BC-92D2F203BBED}"/>
                </a:ext>
              </a:extLst>
            </p:cNvPr>
            <p:cNvSpPr/>
            <p:nvPr/>
          </p:nvSpPr>
          <p:spPr>
            <a:xfrm>
              <a:off x="8513677" y="-1297482"/>
              <a:ext cx="199254" cy="199254"/>
            </a:xfrm>
            <a:custGeom>
              <a:avLst/>
              <a:gdLst>
                <a:gd name="connsiteX0" fmla="*/ 150744 w 199253"/>
                <a:gd name="connsiteY0" fmla="*/ 174787 h 199253"/>
                <a:gd name="connsiteX1" fmla="*/ 160109 w 199253"/>
                <a:gd name="connsiteY1" fmla="*/ 197501 h 199253"/>
                <a:gd name="connsiteX2" fmla="*/ 161504 w 199253"/>
                <a:gd name="connsiteY2" fmla="*/ 172396 h 199253"/>
                <a:gd name="connsiteX3" fmla="*/ 152339 w 199253"/>
                <a:gd name="connsiteY3" fmla="*/ 149481 h 199253"/>
                <a:gd name="connsiteX4" fmla="*/ 150744 w 199253"/>
                <a:gd name="connsiteY4" fmla="*/ 174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44" y="174787"/>
                  </a:moveTo>
                  <a:cubicBezTo>
                    <a:pt x="152737" y="188137"/>
                    <a:pt x="156921" y="198099"/>
                    <a:pt x="160109" y="197501"/>
                  </a:cubicBezTo>
                  <a:cubicBezTo>
                    <a:pt x="163298" y="197103"/>
                    <a:pt x="163895" y="186144"/>
                    <a:pt x="161504" y="172396"/>
                  </a:cubicBezTo>
                  <a:cubicBezTo>
                    <a:pt x="158914" y="159643"/>
                    <a:pt x="155128" y="148684"/>
                    <a:pt x="152339" y="149481"/>
                  </a:cubicBezTo>
                  <a:cubicBezTo>
                    <a:pt x="149150" y="149681"/>
                    <a:pt x="148553" y="161437"/>
                    <a:pt x="150744" y="174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5" name="Forma Livre: Forma 514">
              <a:extLst>
                <a:ext uri="{FF2B5EF4-FFF2-40B4-BE49-F238E27FC236}">
                  <a16:creationId xmlns:a16="http://schemas.microsoft.com/office/drawing/2014/main" id="{CC088BA7-04A8-4D4F-B0E3-BB247CE26208}"/>
                </a:ext>
              </a:extLst>
            </p:cNvPr>
            <p:cNvSpPr/>
            <p:nvPr/>
          </p:nvSpPr>
          <p:spPr>
            <a:xfrm>
              <a:off x="8462345" y="-1536214"/>
              <a:ext cx="199254" cy="199254"/>
            </a:xfrm>
            <a:custGeom>
              <a:avLst/>
              <a:gdLst>
                <a:gd name="connsiteX0" fmla="*/ 151267 w 199253"/>
                <a:gd name="connsiteY0" fmla="*/ 165249 h 199253"/>
                <a:gd name="connsiteX1" fmla="*/ 158440 w 199253"/>
                <a:gd name="connsiteY1" fmla="*/ 178997 h 199253"/>
                <a:gd name="connsiteX2" fmla="*/ 158042 w 199253"/>
                <a:gd name="connsiteY2" fmla="*/ 163456 h 199253"/>
                <a:gd name="connsiteX3" fmla="*/ 150669 w 199253"/>
                <a:gd name="connsiteY3" fmla="*/ 149508 h 199253"/>
                <a:gd name="connsiteX4" fmla="*/ 151267 w 199253"/>
                <a:gd name="connsiteY4" fmla="*/ 1652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67" y="165249"/>
                  </a:moveTo>
                  <a:cubicBezTo>
                    <a:pt x="153459" y="173418"/>
                    <a:pt x="156447" y="179595"/>
                    <a:pt x="158440" y="178997"/>
                  </a:cubicBezTo>
                  <a:cubicBezTo>
                    <a:pt x="160433" y="178599"/>
                    <a:pt x="160233" y="171226"/>
                    <a:pt x="158042" y="163456"/>
                  </a:cubicBezTo>
                  <a:cubicBezTo>
                    <a:pt x="155252" y="155087"/>
                    <a:pt x="152463" y="148711"/>
                    <a:pt x="150669" y="149508"/>
                  </a:cubicBezTo>
                  <a:cubicBezTo>
                    <a:pt x="148677" y="149707"/>
                    <a:pt x="149274" y="157079"/>
                    <a:pt x="151267" y="1652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6" name="Forma Livre: Forma 515">
              <a:extLst>
                <a:ext uri="{FF2B5EF4-FFF2-40B4-BE49-F238E27FC236}">
                  <a16:creationId xmlns:a16="http://schemas.microsoft.com/office/drawing/2014/main" id="{13735978-4BE5-4093-A603-86822889F30B}"/>
                </a:ext>
              </a:extLst>
            </p:cNvPr>
            <p:cNvSpPr/>
            <p:nvPr/>
          </p:nvSpPr>
          <p:spPr>
            <a:xfrm>
              <a:off x="7947506" y="-1131662"/>
              <a:ext cx="597762" cy="597762"/>
            </a:xfrm>
            <a:custGeom>
              <a:avLst/>
              <a:gdLst>
                <a:gd name="connsiteX0" fmla="*/ 149440 w 597761"/>
                <a:gd name="connsiteY0" fmla="*/ 290313 h 597761"/>
                <a:gd name="connsiteX1" fmla="*/ 150038 w 597761"/>
                <a:gd name="connsiteY1" fmla="*/ 297685 h 597761"/>
                <a:gd name="connsiteX2" fmla="*/ 197461 w 597761"/>
                <a:gd name="connsiteY2" fmla="*/ 292106 h 597761"/>
                <a:gd name="connsiteX3" fmla="*/ 207623 w 597761"/>
                <a:gd name="connsiteY3" fmla="*/ 498135 h 597761"/>
                <a:gd name="connsiteX4" fmla="*/ 341920 w 597761"/>
                <a:gd name="connsiteY4" fmla="*/ 494349 h 597761"/>
                <a:gd name="connsiteX5" fmla="*/ 320400 w 597761"/>
                <a:gd name="connsiteY5" fmla="*/ 179129 h 597761"/>
                <a:gd name="connsiteX6" fmla="*/ 454100 w 597761"/>
                <a:gd name="connsiteY6" fmla="*/ 157610 h 597761"/>
                <a:gd name="connsiteX7" fmla="*/ 453103 w 597761"/>
                <a:gd name="connsiteY7" fmla="*/ 149440 h 597761"/>
                <a:gd name="connsiteX8" fmla="*/ 317412 w 597761"/>
                <a:gd name="connsiteY8" fmla="*/ 171757 h 597761"/>
                <a:gd name="connsiteX9" fmla="*/ 339728 w 597761"/>
                <a:gd name="connsiteY9" fmla="*/ 486179 h 597761"/>
                <a:gd name="connsiteX10" fmla="*/ 210014 w 597761"/>
                <a:gd name="connsiteY10" fmla="*/ 489965 h 597761"/>
                <a:gd name="connsiteX11" fmla="*/ 198856 w 597761"/>
                <a:gd name="connsiteY11" fmla="*/ 284335 h 597761"/>
                <a:gd name="connsiteX12" fmla="*/ 149440 w 597761"/>
                <a:gd name="connsiteY12" fmla="*/ 29031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49440" y="290313"/>
                  </a:moveTo>
                  <a:cubicBezTo>
                    <a:pt x="149839" y="292704"/>
                    <a:pt x="149440" y="295095"/>
                    <a:pt x="150038" y="297685"/>
                  </a:cubicBezTo>
                  <a:cubicBezTo>
                    <a:pt x="165979" y="295892"/>
                    <a:pt x="181720" y="293700"/>
                    <a:pt x="197461" y="292106"/>
                  </a:cubicBezTo>
                  <a:cubicBezTo>
                    <a:pt x="204036" y="360251"/>
                    <a:pt x="207224" y="429193"/>
                    <a:pt x="207623" y="498135"/>
                  </a:cubicBezTo>
                  <a:cubicBezTo>
                    <a:pt x="252455" y="496939"/>
                    <a:pt x="297287" y="495744"/>
                    <a:pt x="341920" y="494349"/>
                  </a:cubicBezTo>
                  <a:cubicBezTo>
                    <a:pt x="340924" y="388944"/>
                    <a:pt x="334149" y="283538"/>
                    <a:pt x="320400" y="179129"/>
                  </a:cubicBezTo>
                  <a:cubicBezTo>
                    <a:pt x="365232" y="172155"/>
                    <a:pt x="409666" y="164584"/>
                    <a:pt x="454100" y="157610"/>
                  </a:cubicBezTo>
                  <a:cubicBezTo>
                    <a:pt x="454100" y="155020"/>
                    <a:pt x="453502" y="151632"/>
                    <a:pt x="453103" y="149440"/>
                  </a:cubicBezTo>
                  <a:cubicBezTo>
                    <a:pt x="408072" y="156614"/>
                    <a:pt x="362642" y="164384"/>
                    <a:pt x="317412" y="171757"/>
                  </a:cubicBezTo>
                  <a:cubicBezTo>
                    <a:pt x="331558" y="275767"/>
                    <a:pt x="338532" y="380774"/>
                    <a:pt x="339728" y="486179"/>
                  </a:cubicBezTo>
                  <a:cubicBezTo>
                    <a:pt x="296490" y="487375"/>
                    <a:pt x="252853" y="488969"/>
                    <a:pt x="210014" y="489965"/>
                  </a:cubicBezTo>
                  <a:cubicBezTo>
                    <a:pt x="209017" y="421422"/>
                    <a:pt x="205232" y="352480"/>
                    <a:pt x="198856" y="284335"/>
                  </a:cubicBezTo>
                  <a:cubicBezTo>
                    <a:pt x="182318" y="286726"/>
                    <a:pt x="165580" y="288121"/>
                    <a:pt x="149440" y="29031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7" name="Forma Livre: Forma 516">
              <a:extLst>
                <a:ext uri="{FF2B5EF4-FFF2-40B4-BE49-F238E27FC236}">
                  <a16:creationId xmlns:a16="http://schemas.microsoft.com/office/drawing/2014/main" id="{58D313E1-A58F-451F-98EC-A218EC4CE773}"/>
                </a:ext>
              </a:extLst>
            </p:cNvPr>
            <p:cNvSpPr/>
            <p:nvPr/>
          </p:nvSpPr>
          <p:spPr>
            <a:xfrm>
              <a:off x="8245597" y="-1149794"/>
              <a:ext cx="199254" cy="199254"/>
            </a:xfrm>
            <a:custGeom>
              <a:avLst/>
              <a:gdLst>
                <a:gd name="connsiteX0" fmla="*/ 150230 w 199253"/>
                <a:gd name="connsiteY0" fmla="*/ 172155 h 199253"/>
                <a:gd name="connsiteX1" fmla="*/ 158599 w 199253"/>
                <a:gd name="connsiteY1" fmla="*/ 192679 h 199253"/>
                <a:gd name="connsiteX2" fmla="*/ 160990 w 199253"/>
                <a:gd name="connsiteY2" fmla="*/ 170561 h 199253"/>
                <a:gd name="connsiteX3" fmla="*/ 152821 w 199253"/>
                <a:gd name="connsiteY3" fmla="*/ 149440 h 199253"/>
                <a:gd name="connsiteX4" fmla="*/ 150230 w 199253"/>
                <a:gd name="connsiteY4" fmla="*/ 1721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30" y="172155"/>
                  </a:moveTo>
                  <a:cubicBezTo>
                    <a:pt x="152024" y="184708"/>
                    <a:pt x="155809" y="193276"/>
                    <a:pt x="158599" y="192679"/>
                  </a:cubicBezTo>
                  <a:cubicBezTo>
                    <a:pt x="161189" y="192280"/>
                    <a:pt x="162385" y="182915"/>
                    <a:pt x="160990" y="170561"/>
                  </a:cubicBezTo>
                  <a:cubicBezTo>
                    <a:pt x="159197" y="158008"/>
                    <a:pt x="155610" y="149440"/>
                    <a:pt x="152821" y="149440"/>
                  </a:cubicBezTo>
                  <a:cubicBezTo>
                    <a:pt x="149433" y="150038"/>
                    <a:pt x="148636" y="159802"/>
                    <a:pt x="150230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8" name="Forma Livre: Forma 517">
              <a:extLst>
                <a:ext uri="{FF2B5EF4-FFF2-40B4-BE49-F238E27FC236}">
                  <a16:creationId xmlns:a16="http://schemas.microsoft.com/office/drawing/2014/main" id="{B83879E5-C722-4386-9BAE-347B6A91C7AB}"/>
                </a:ext>
              </a:extLst>
            </p:cNvPr>
            <p:cNvSpPr/>
            <p:nvPr/>
          </p:nvSpPr>
          <p:spPr>
            <a:xfrm>
              <a:off x="8111107" y="-1126296"/>
              <a:ext cx="199254" cy="199254"/>
            </a:xfrm>
            <a:custGeom>
              <a:avLst/>
              <a:gdLst>
                <a:gd name="connsiteX0" fmla="*/ 150223 w 199253"/>
                <a:gd name="connsiteY0" fmla="*/ 170576 h 199253"/>
                <a:gd name="connsiteX1" fmla="*/ 158193 w 199253"/>
                <a:gd name="connsiteY1" fmla="*/ 190501 h 199253"/>
                <a:gd name="connsiteX2" fmla="*/ 160983 w 199253"/>
                <a:gd name="connsiteY2" fmla="*/ 169181 h 199253"/>
                <a:gd name="connsiteX3" fmla="*/ 153013 w 199253"/>
                <a:gd name="connsiteY3" fmla="*/ 149455 h 199253"/>
                <a:gd name="connsiteX4" fmla="*/ 150223 w 199253"/>
                <a:gd name="connsiteY4" fmla="*/ 170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23" y="170576"/>
                  </a:moveTo>
                  <a:cubicBezTo>
                    <a:pt x="151817" y="182531"/>
                    <a:pt x="155205" y="191099"/>
                    <a:pt x="158193" y="190501"/>
                  </a:cubicBezTo>
                  <a:cubicBezTo>
                    <a:pt x="161581" y="189903"/>
                    <a:pt x="162577" y="180339"/>
                    <a:pt x="160983" y="169181"/>
                  </a:cubicBezTo>
                  <a:cubicBezTo>
                    <a:pt x="159389" y="157026"/>
                    <a:pt x="156002" y="149056"/>
                    <a:pt x="153013" y="149455"/>
                  </a:cubicBezTo>
                  <a:cubicBezTo>
                    <a:pt x="149426" y="149853"/>
                    <a:pt x="148629" y="159417"/>
                    <a:pt x="150223" y="170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9" name="Forma Livre: Forma 518">
              <a:extLst>
                <a:ext uri="{FF2B5EF4-FFF2-40B4-BE49-F238E27FC236}">
                  <a16:creationId xmlns:a16="http://schemas.microsoft.com/office/drawing/2014/main" id="{69F403E7-71D8-46A2-A08A-9640E90BFB20}"/>
                </a:ext>
              </a:extLst>
            </p:cNvPr>
            <p:cNvSpPr/>
            <p:nvPr/>
          </p:nvSpPr>
          <p:spPr>
            <a:xfrm>
              <a:off x="7943246" y="-1002350"/>
              <a:ext cx="199254" cy="199254"/>
            </a:xfrm>
            <a:custGeom>
              <a:avLst/>
              <a:gdLst>
                <a:gd name="connsiteX0" fmla="*/ 149516 w 199253"/>
                <a:gd name="connsiteY0" fmla="*/ 165186 h 199253"/>
                <a:gd name="connsiteX1" fmla="*/ 155692 w 199253"/>
                <a:gd name="connsiteY1" fmla="*/ 180130 h 199253"/>
                <a:gd name="connsiteX2" fmla="*/ 159080 w 199253"/>
                <a:gd name="connsiteY2" fmla="*/ 163791 h 199253"/>
                <a:gd name="connsiteX3" fmla="*/ 152903 w 199253"/>
                <a:gd name="connsiteY3" fmla="*/ 149445 h 199253"/>
                <a:gd name="connsiteX4" fmla="*/ 149516 w 199253"/>
                <a:gd name="connsiteY4" fmla="*/ 16518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16" y="165186"/>
                  </a:moveTo>
                  <a:cubicBezTo>
                    <a:pt x="150910" y="173555"/>
                    <a:pt x="153302" y="180528"/>
                    <a:pt x="155692" y="180130"/>
                  </a:cubicBezTo>
                  <a:cubicBezTo>
                    <a:pt x="158084" y="180130"/>
                    <a:pt x="159478" y="172558"/>
                    <a:pt x="159080" y="163791"/>
                  </a:cubicBezTo>
                  <a:cubicBezTo>
                    <a:pt x="157685" y="155622"/>
                    <a:pt x="155294" y="149246"/>
                    <a:pt x="152903" y="149445"/>
                  </a:cubicBezTo>
                  <a:cubicBezTo>
                    <a:pt x="150312" y="149445"/>
                    <a:pt x="149117" y="156618"/>
                    <a:pt x="149516" y="16518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0" name="Forma Livre: Forma 519">
              <a:extLst>
                <a:ext uri="{FF2B5EF4-FFF2-40B4-BE49-F238E27FC236}">
                  <a16:creationId xmlns:a16="http://schemas.microsoft.com/office/drawing/2014/main" id="{7BFF0EF1-B6AF-4D44-9047-1B3FF9289645}"/>
                </a:ext>
              </a:extLst>
            </p:cNvPr>
            <p:cNvSpPr/>
            <p:nvPr/>
          </p:nvSpPr>
          <p:spPr>
            <a:xfrm>
              <a:off x="8134166" y="-811274"/>
              <a:ext cx="199254" cy="199254"/>
            </a:xfrm>
            <a:custGeom>
              <a:avLst/>
              <a:gdLst>
                <a:gd name="connsiteX0" fmla="*/ 149481 w 199253"/>
                <a:gd name="connsiteY0" fmla="*/ 170375 h 199253"/>
                <a:gd name="connsiteX1" fmla="*/ 154662 w 199253"/>
                <a:gd name="connsiteY1" fmla="*/ 190699 h 199253"/>
                <a:gd name="connsiteX2" fmla="*/ 160041 w 199253"/>
                <a:gd name="connsiteY2" fmla="*/ 169976 h 199253"/>
                <a:gd name="connsiteX3" fmla="*/ 154662 w 199253"/>
                <a:gd name="connsiteY3" fmla="*/ 149453 h 199253"/>
                <a:gd name="connsiteX4" fmla="*/ 149481 w 199253"/>
                <a:gd name="connsiteY4" fmla="*/ 1703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1" y="170375"/>
                  </a:moveTo>
                  <a:cubicBezTo>
                    <a:pt x="149082" y="181732"/>
                    <a:pt x="151673" y="190699"/>
                    <a:pt x="154662" y="190699"/>
                  </a:cubicBezTo>
                  <a:cubicBezTo>
                    <a:pt x="157850" y="191097"/>
                    <a:pt x="160241" y="181732"/>
                    <a:pt x="160041" y="169976"/>
                  </a:cubicBezTo>
                  <a:cubicBezTo>
                    <a:pt x="160041" y="158021"/>
                    <a:pt x="157451" y="149055"/>
                    <a:pt x="154662" y="149453"/>
                  </a:cubicBezTo>
                  <a:cubicBezTo>
                    <a:pt x="151474" y="149055"/>
                    <a:pt x="149282" y="158220"/>
                    <a:pt x="149481" y="1703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1" name="Forma Livre: Forma 520">
              <a:extLst>
                <a:ext uri="{FF2B5EF4-FFF2-40B4-BE49-F238E27FC236}">
                  <a16:creationId xmlns:a16="http://schemas.microsoft.com/office/drawing/2014/main" id="{B575DBFC-3689-4C55-A0BC-D6F06856DDE0}"/>
                </a:ext>
              </a:extLst>
            </p:cNvPr>
            <p:cNvSpPr/>
            <p:nvPr/>
          </p:nvSpPr>
          <p:spPr>
            <a:xfrm>
              <a:off x="8000496" y="-806878"/>
              <a:ext cx="199254" cy="199254"/>
            </a:xfrm>
            <a:custGeom>
              <a:avLst/>
              <a:gdLst>
                <a:gd name="connsiteX0" fmla="*/ 149452 w 199253"/>
                <a:gd name="connsiteY0" fmla="*/ 169764 h 199253"/>
                <a:gd name="connsiteX1" fmla="*/ 154832 w 199253"/>
                <a:gd name="connsiteY1" fmla="*/ 189291 h 199253"/>
                <a:gd name="connsiteX2" fmla="*/ 160012 w 199253"/>
                <a:gd name="connsiteY2" fmla="*/ 169366 h 199253"/>
                <a:gd name="connsiteX3" fmla="*/ 154832 w 199253"/>
                <a:gd name="connsiteY3" fmla="*/ 149440 h 199253"/>
                <a:gd name="connsiteX4" fmla="*/ 149452 w 199253"/>
                <a:gd name="connsiteY4" fmla="*/ 1697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9764"/>
                  </a:moveTo>
                  <a:cubicBezTo>
                    <a:pt x="149253" y="180325"/>
                    <a:pt x="152042" y="189291"/>
                    <a:pt x="154832" y="189291"/>
                  </a:cubicBezTo>
                  <a:cubicBezTo>
                    <a:pt x="157821" y="189291"/>
                    <a:pt x="160012" y="180325"/>
                    <a:pt x="160012" y="169366"/>
                  </a:cubicBezTo>
                  <a:cubicBezTo>
                    <a:pt x="160212" y="158008"/>
                    <a:pt x="157821" y="149440"/>
                    <a:pt x="154832" y="149440"/>
                  </a:cubicBezTo>
                  <a:cubicBezTo>
                    <a:pt x="151644" y="150038"/>
                    <a:pt x="149253" y="158606"/>
                    <a:pt x="149452" y="169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2" name="Forma Livre: Forma 521">
              <a:extLst>
                <a:ext uri="{FF2B5EF4-FFF2-40B4-BE49-F238E27FC236}">
                  <a16:creationId xmlns:a16="http://schemas.microsoft.com/office/drawing/2014/main" id="{ED5A90E2-2C7F-4C6F-82DE-8ED0CFD68506}"/>
                </a:ext>
              </a:extLst>
            </p:cNvPr>
            <p:cNvSpPr/>
            <p:nvPr/>
          </p:nvSpPr>
          <p:spPr>
            <a:xfrm>
              <a:off x="7992251" y="-1002621"/>
              <a:ext cx="199254" cy="199254"/>
            </a:xfrm>
            <a:custGeom>
              <a:avLst/>
              <a:gdLst>
                <a:gd name="connsiteX0" fmla="*/ 149528 w 199253"/>
                <a:gd name="connsiteY0" fmla="*/ 162069 h 199253"/>
                <a:gd name="connsiteX1" fmla="*/ 153712 w 199253"/>
                <a:gd name="connsiteY1" fmla="*/ 173626 h 199253"/>
                <a:gd name="connsiteX2" fmla="*/ 156302 w 199253"/>
                <a:gd name="connsiteY2" fmla="*/ 161272 h 199253"/>
                <a:gd name="connsiteX3" fmla="*/ 151919 w 199253"/>
                <a:gd name="connsiteY3" fmla="*/ 149516 h 199253"/>
                <a:gd name="connsiteX4" fmla="*/ 149528 w 199253"/>
                <a:gd name="connsiteY4" fmla="*/ 1620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8" y="162069"/>
                  </a:moveTo>
                  <a:cubicBezTo>
                    <a:pt x="149926" y="168645"/>
                    <a:pt x="152516" y="174025"/>
                    <a:pt x="153712" y="173626"/>
                  </a:cubicBezTo>
                  <a:cubicBezTo>
                    <a:pt x="156302" y="173626"/>
                    <a:pt x="157099" y="168047"/>
                    <a:pt x="156302" y="161272"/>
                  </a:cubicBezTo>
                  <a:cubicBezTo>
                    <a:pt x="155705" y="154299"/>
                    <a:pt x="153911" y="148719"/>
                    <a:pt x="151919" y="149516"/>
                  </a:cubicBezTo>
                  <a:cubicBezTo>
                    <a:pt x="150126" y="149118"/>
                    <a:pt x="149129" y="155295"/>
                    <a:pt x="149528" y="1620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3" name="Forma Livre: Forma 522">
              <a:extLst>
                <a:ext uri="{FF2B5EF4-FFF2-40B4-BE49-F238E27FC236}">
                  <a16:creationId xmlns:a16="http://schemas.microsoft.com/office/drawing/2014/main" id="{5690DB12-492E-4292-B143-2A20D2669754}"/>
                </a:ext>
              </a:extLst>
            </p:cNvPr>
            <p:cNvSpPr/>
            <p:nvPr/>
          </p:nvSpPr>
          <p:spPr>
            <a:xfrm>
              <a:off x="7083740" y="-1855153"/>
              <a:ext cx="398508" cy="597762"/>
            </a:xfrm>
            <a:custGeom>
              <a:avLst/>
              <a:gdLst>
                <a:gd name="connsiteX0" fmla="*/ 149440 w 398507"/>
                <a:gd name="connsiteY0" fmla="*/ 425407 h 597761"/>
                <a:gd name="connsiteX1" fmla="*/ 152429 w 398507"/>
                <a:gd name="connsiteY1" fmla="*/ 430588 h 597761"/>
                <a:gd name="connsiteX2" fmla="*/ 198855 w 398507"/>
                <a:gd name="connsiteY2" fmla="*/ 400500 h 597761"/>
                <a:gd name="connsiteX3" fmla="*/ 280151 w 398507"/>
                <a:gd name="connsiteY3" fmla="*/ 548546 h 597761"/>
                <a:gd name="connsiteX4" fmla="*/ 418633 w 398507"/>
                <a:gd name="connsiteY4" fmla="*/ 478608 h 597761"/>
                <a:gd name="connsiteX5" fmla="*/ 284335 w 398507"/>
                <a:gd name="connsiteY5" fmla="*/ 246278 h 597761"/>
                <a:gd name="connsiteX6" fmla="*/ 412256 w 398507"/>
                <a:gd name="connsiteY6" fmla="*/ 155219 h 597761"/>
                <a:gd name="connsiteX7" fmla="*/ 408072 w 398507"/>
                <a:gd name="connsiteY7" fmla="*/ 149440 h 597761"/>
                <a:gd name="connsiteX8" fmla="*/ 278756 w 398507"/>
                <a:gd name="connsiteY8" fmla="*/ 242094 h 597761"/>
                <a:gd name="connsiteX9" fmla="*/ 414448 w 398507"/>
                <a:gd name="connsiteY9" fmla="*/ 473627 h 597761"/>
                <a:gd name="connsiteX10" fmla="*/ 280151 w 398507"/>
                <a:gd name="connsiteY10" fmla="*/ 542369 h 597761"/>
                <a:gd name="connsiteX11" fmla="*/ 198258 w 398507"/>
                <a:gd name="connsiteY11" fmla="*/ 394124 h 597761"/>
                <a:gd name="connsiteX12" fmla="*/ 149440 w 398507"/>
                <a:gd name="connsiteY12" fmla="*/ 42540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25407"/>
                  </a:moveTo>
                  <a:cubicBezTo>
                    <a:pt x="150835" y="427200"/>
                    <a:pt x="151632" y="428595"/>
                    <a:pt x="152429" y="430588"/>
                  </a:cubicBezTo>
                  <a:cubicBezTo>
                    <a:pt x="168370" y="420625"/>
                    <a:pt x="183911" y="410463"/>
                    <a:pt x="198855" y="400500"/>
                  </a:cubicBezTo>
                  <a:cubicBezTo>
                    <a:pt x="228744" y="448321"/>
                    <a:pt x="256041" y="498135"/>
                    <a:pt x="280151" y="548546"/>
                  </a:cubicBezTo>
                  <a:cubicBezTo>
                    <a:pt x="326179" y="525034"/>
                    <a:pt x="372605" y="502120"/>
                    <a:pt x="418633" y="478608"/>
                  </a:cubicBezTo>
                  <a:cubicBezTo>
                    <a:pt x="380575" y="398309"/>
                    <a:pt x="336141" y="320600"/>
                    <a:pt x="284335" y="246278"/>
                  </a:cubicBezTo>
                  <a:cubicBezTo>
                    <a:pt x="326976" y="216191"/>
                    <a:pt x="369616" y="185705"/>
                    <a:pt x="412256" y="155219"/>
                  </a:cubicBezTo>
                  <a:cubicBezTo>
                    <a:pt x="410663" y="153226"/>
                    <a:pt x="409268" y="151234"/>
                    <a:pt x="408072" y="149440"/>
                  </a:cubicBezTo>
                  <a:cubicBezTo>
                    <a:pt x="365033" y="180126"/>
                    <a:pt x="321795" y="211209"/>
                    <a:pt x="278756" y="242094"/>
                  </a:cubicBezTo>
                  <a:cubicBezTo>
                    <a:pt x="330762" y="315817"/>
                    <a:pt x="375395" y="393128"/>
                    <a:pt x="414448" y="473627"/>
                  </a:cubicBezTo>
                  <a:cubicBezTo>
                    <a:pt x="369417" y="496541"/>
                    <a:pt x="324585" y="519455"/>
                    <a:pt x="280151" y="542369"/>
                  </a:cubicBezTo>
                  <a:cubicBezTo>
                    <a:pt x="256041" y="491759"/>
                    <a:pt x="228345" y="442144"/>
                    <a:pt x="198258" y="394124"/>
                  </a:cubicBezTo>
                  <a:cubicBezTo>
                    <a:pt x="181720" y="404286"/>
                    <a:pt x="165381" y="415245"/>
                    <a:pt x="149440" y="425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4" name="Forma Livre: Forma 523">
              <a:extLst>
                <a:ext uri="{FF2B5EF4-FFF2-40B4-BE49-F238E27FC236}">
                  <a16:creationId xmlns:a16="http://schemas.microsoft.com/office/drawing/2014/main" id="{468583FB-706D-426D-8C8E-BBDEF00A3306}"/>
                </a:ext>
              </a:extLst>
            </p:cNvPr>
            <p:cNvSpPr/>
            <p:nvPr/>
          </p:nvSpPr>
          <p:spPr>
            <a:xfrm>
              <a:off x="7332068" y="-1868528"/>
              <a:ext cx="199254" cy="199254"/>
            </a:xfrm>
            <a:custGeom>
              <a:avLst/>
              <a:gdLst>
                <a:gd name="connsiteX0" fmla="*/ 156755 w 199253"/>
                <a:gd name="connsiteY0" fmla="*/ 169591 h 199253"/>
                <a:gd name="connsiteX1" fmla="*/ 172895 w 199253"/>
                <a:gd name="connsiteY1" fmla="*/ 181546 h 199253"/>
                <a:gd name="connsiteX2" fmla="*/ 167316 w 199253"/>
                <a:gd name="connsiteY2" fmla="*/ 162218 h 199253"/>
                <a:gd name="connsiteX3" fmla="*/ 150579 w 199253"/>
                <a:gd name="connsiteY3" fmla="*/ 149865 h 199253"/>
                <a:gd name="connsiteX4" fmla="*/ 156755 w 199253"/>
                <a:gd name="connsiteY4" fmla="*/ 1695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755" y="169591"/>
                  </a:moveTo>
                  <a:cubicBezTo>
                    <a:pt x="163132" y="177959"/>
                    <a:pt x="169906" y="183339"/>
                    <a:pt x="172895" y="181546"/>
                  </a:cubicBezTo>
                  <a:cubicBezTo>
                    <a:pt x="176083" y="179553"/>
                    <a:pt x="173293" y="170587"/>
                    <a:pt x="167316" y="162218"/>
                  </a:cubicBezTo>
                  <a:cubicBezTo>
                    <a:pt x="161338" y="153053"/>
                    <a:pt x="152970" y="147872"/>
                    <a:pt x="150579" y="149865"/>
                  </a:cubicBezTo>
                  <a:cubicBezTo>
                    <a:pt x="147590" y="151857"/>
                    <a:pt x="150778" y="160624"/>
                    <a:pt x="156755" y="1695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5" name="Forma Livre: Forma 524">
              <a:extLst>
                <a:ext uri="{FF2B5EF4-FFF2-40B4-BE49-F238E27FC236}">
                  <a16:creationId xmlns:a16="http://schemas.microsoft.com/office/drawing/2014/main" id="{8561D241-77F1-46B0-B286-EC324E9AF16C}"/>
                </a:ext>
              </a:extLst>
            </p:cNvPr>
            <p:cNvSpPr/>
            <p:nvPr/>
          </p:nvSpPr>
          <p:spPr>
            <a:xfrm>
              <a:off x="7204984" y="-1775616"/>
              <a:ext cx="199254" cy="199254"/>
            </a:xfrm>
            <a:custGeom>
              <a:avLst/>
              <a:gdLst>
                <a:gd name="connsiteX0" fmla="*/ 155719 w 199253"/>
                <a:gd name="connsiteY0" fmla="*/ 168335 h 199253"/>
                <a:gd name="connsiteX1" fmla="*/ 171061 w 199253"/>
                <a:gd name="connsiteY1" fmla="*/ 178697 h 199253"/>
                <a:gd name="connsiteX2" fmla="*/ 165880 w 199253"/>
                <a:gd name="connsiteY2" fmla="*/ 161362 h 199253"/>
                <a:gd name="connsiteX3" fmla="*/ 150737 w 199253"/>
                <a:gd name="connsiteY3" fmla="*/ 149805 h 199253"/>
                <a:gd name="connsiteX4" fmla="*/ 155719 w 199253"/>
                <a:gd name="connsiteY4" fmla="*/ 1683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719" y="168335"/>
                  </a:moveTo>
                  <a:cubicBezTo>
                    <a:pt x="161298" y="176106"/>
                    <a:pt x="167873" y="180888"/>
                    <a:pt x="171061" y="178697"/>
                  </a:cubicBezTo>
                  <a:cubicBezTo>
                    <a:pt x="173851" y="177103"/>
                    <a:pt x="171460" y="168933"/>
                    <a:pt x="165880" y="161362"/>
                  </a:cubicBezTo>
                  <a:cubicBezTo>
                    <a:pt x="160301" y="152993"/>
                    <a:pt x="153128" y="148011"/>
                    <a:pt x="150737" y="149805"/>
                  </a:cubicBezTo>
                  <a:cubicBezTo>
                    <a:pt x="147748" y="151997"/>
                    <a:pt x="150139" y="160166"/>
                    <a:pt x="155719" y="1683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6" name="Forma Livre: Forma 525">
              <a:extLst>
                <a:ext uri="{FF2B5EF4-FFF2-40B4-BE49-F238E27FC236}">
                  <a16:creationId xmlns:a16="http://schemas.microsoft.com/office/drawing/2014/main" id="{FE531259-2C87-462B-B7CB-40BFC7D9EBF0}"/>
                </a:ext>
              </a:extLst>
            </p:cNvPr>
            <p:cNvSpPr/>
            <p:nvPr/>
          </p:nvSpPr>
          <p:spPr>
            <a:xfrm>
              <a:off x="7078095" y="-1587789"/>
              <a:ext cx="199254" cy="199254"/>
            </a:xfrm>
            <a:custGeom>
              <a:avLst/>
              <a:gdLst>
                <a:gd name="connsiteX0" fmla="*/ 152894 w 199253"/>
                <a:gd name="connsiteY0" fmla="*/ 163224 h 199253"/>
                <a:gd name="connsiteX1" fmla="*/ 163853 w 199253"/>
                <a:gd name="connsiteY1" fmla="*/ 171394 h 199253"/>
                <a:gd name="connsiteX2" fmla="*/ 161661 w 199253"/>
                <a:gd name="connsiteY2" fmla="*/ 157844 h 199253"/>
                <a:gd name="connsiteX3" fmla="*/ 150503 w 199253"/>
                <a:gd name="connsiteY3" fmla="*/ 149874 h 199253"/>
                <a:gd name="connsiteX4" fmla="*/ 152894 w 199253"/>
                <a:gd name="connsiteY4" fmla="*/ 16322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894" y="163224"/>
                  </a:moveTo>
                  <a:cubicBezTo>
                    <a:pt x="156879" y="169202"/>
                    <a:pt x="161263" y="172390"/>
                    <a:pt x="163853" y="171394"/>
                  </a:cubicBezTo>
                  <a:cubicBezTo>
                    <a:pt x="166443" y="169600"/>
                    <a:pt x="165447" y="163623"/>
                    <a:pt x="161661" y="157844"/>
                  </a:cubicBezTo>
                  <a:cubicBezTo>
                    <a:pt x="158075" y="152066"/>
                    <a:pt x="153093" y="148081"/>
                    <a:pt x="150503" y="149874"/>
                  </a:cubicBezTo>
                  <a:cubicBezTo>
                    <a:pt x="148311" y="151468"/>
                    <a:pt x="149706" y="157247"/>
                    <a:pt x="152894" y="16322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7" name="Forma Livre: Forma 526">
              <a:extLst>
                <a:ext uri="{FF2B5EF4-FFF2-40B4-BE49-F238E27FC236}">
                  <a16:creationId xmlns:a16="http://schemas.microsoft.com/office/drawing/2014/main" id="{E6016296-57B6-47A8-92F3-32486CEBD002}"/>
                </a:ext>
              </a:extLst>
            </p:cNvPr>
            <p:cNvSpPr/>
            <p:nvPr/>
          </p:nvSpPr>
          <p:spPr>
            <a:xfrm>
              <a:off x="7342083" y="-1544635"/>
              <a:ext cx="199254" cy="199254"/>
            </a:xfrm>
            <a:custGeom>
              <a:avLst/>
              <a:gdLst>
                <a:gd name="connsiteX0" fmla="*/ 153515 w 199253"/>
                <a:gd name="connsiteY0" fmla="*/ 168489 h 199253"/>
                <a:gd name="connsiteX1" fmla="*/ 166068 w 199253"/>
                <a:gd name="connsiteY1" fmla="*/ 181440 h 199253"/>
                <a:gd name="connsiteX2" fmla="*/ 164275 w 199253"/>
                <a:gd name="connsiteY2" fmla="*/ 162710 h 199253"/>
                <a:gd name="connsiteX3" fmla="*/ 151124 w 199253"/>
                <a:gd name="connsiteY3" fmla="*/ 149759 h 199253"/>
                <a:gd name="connsiteX4" fmla="*/ 153515 w 199253"/>
                <a:gd name="connsiteY4" fmla="*/ 1684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15" y="168489"/>
                  </a:moveTo>
                  <a:cubicBezTo>
                    <a:pt x="157699" y="177256"/>
                    <a:pt x="163079" y="183234"/>
                    <a:pt x="166068" y="181440"/>
                  </a:cubicBezTo>
                  <a:cubicBezTo>
                    <a:pt x="169256" y="179846"/>
                    <a:pt x="168658" y="171876"/>
                    <a:pt x="164275" y="162710"/>
                  </a:cubicBezTo>
                  <a:cubicBezTo>
                    <a:pt x="160090" y="153943"/>
                    <a:pt x="154312" y="147966"/>
                    <a:pt x="151124" y="149759"/>
                  </a:cubicBezTo>
                  <a:cubicBezTo>
                    <a:pt x="148334" y="150954"/>
                    <a:pt x="148932" y="159522"/>
                    <a:pt x="153515" y="1684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8" name="Forma Livre: Forma 527">
              <a:extLst>
                <a:ext uri="{FF2B5EF4-FFF2-40B4-BE49-F238E27FC236}">
                  <a16:creationId xmlns:a16="http://schemas.microsoft.com/office/drawing/2014/main" id="{2076EABF-7E48-42FC-A7FD-8FCF56F8D26D}"/>
                </a:ext>
              </a:extLst>
            </p:cNvPr>
            <p:cNvSpPr/>
            <p:nvPr/>
          </p:nvSpPr>
          <p:spPr>
            <a:xfrm>
              <a:off x="7204569" y="-1473217"/>
              <a:ext cx="199254" cy="199254"/>
            </a:xfrm>
            <a:custGeom>
              <a:avLst/>
              <a:gdLst>
                <a:gd name="connsiteX0" fmla="*/ 152747 w 199253"/>
                <a:gd name="connsiteY0" fmla="*/ 166810 h 199253"/>
                <a:gd name="connsiteX1" fmla="*/ 165300 w 199253"/>
                <a:gd name="connsiteY1" fmla="*/ 178566 h 199253"/>
                <a:gd name="connsiteX2" fmla="*/ 164104 w 199253"/>
                <a:gd name="connsiteY2" fmla="*/ 161231 h 199253"/>
                <a:gd name="connsiteX3" fmla="*/ 151551 w 199253"/>
                <a:gd name="connsiteY3" fmla="*/ 149674 h 199253"/>
                <a:gd name="connsiteX4" fmla="*/ 152747 w 199253"/>
                <a:gd name="connsiteY4" fmla="*/ 1668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47" y="166810"/>
                  </a:moveTo>
                  <a:cubicBezTo>
                    <a:pt x="156732" y="174780"/>
                    <a:pt x="162311" y="180160"/>
                    <a:pt x="165300" y="178566"/>
                  </a:cubicBezTo>
                  <a:cubicBezTo>
                    <a:pt x="168488" y="176772"/>
                    <a:pt x="168289" y="169201"/>
                    <a:pt x="164104" y="161231"/>
                  </a:cubicBezTo>
                  <a:cubicBezTo>
                    <a:pt x="160119" y="153260"/>
                    <a:pt x="154739" y="148279"/>
                    <a:pt x="151551" y="149674"/>
                  </a:cubicBezTo>
                  <a:cubicBezTo>
                    <a:pt x="148563" y="151467"/>
                    <a:pt x="148563" y="158640"/>
                    <a:pt x="152747" y="1668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9" name="Forma Livre: Forma 528">
              <a:extLst>
                <a:ext uri="{FF2B5EF4-FFF2-40B4-BE49-F238E27FC236}">
                  <a16:creationId xmlns:a16="http://schemas.microsoft.com/office/drawing/2014/main" id="{9DF4097F-EAAF-4A9A-ACD3-8D4494D37685}"/>
                </a:ext>
              </a:extLst>
            </p:cNvPr>
            <p:cNvSpPr/>
            <p:nvPr/>
          </p:nvSpPr>
          <p:spPr>
            <a:xfrm>
              <a:off x="7126837" y="-1614184"/>
              <a:ext cx="199254" cy="199254"/>
            </a:xfrm>
            <a:custGeom>
              <a:avLst/>
              <a:gdLst>
                <a:gd name="connsiteX0" fmla="*/ 152570 w 199253"/>
                <a:gd name="connsiteY0" fmla="*/ 160528 h 199253"/>
                <a:gd name="connsiteX1" fmla="*/ 160939 w 199253"/>
                <a:gd name="connsiteY1" fmla="*/ 167104 h 199253"/>
                <a:gd name="connsiteX2" fmla="*/ 158946 w 199253"/>
                <a:gd name="connsiteY2" fmla="*/ 156145 h 199253"/>
                <a:gd name="connsiteX3" fmla="*/ 150378 w 199253"/>
                <a:gd name="connsiteY3" fmla="*/ 149569 h 199253"/>
                <a:gd name="connsiteX4" fmla="*/ 152570 w 199253"/>
                <a:gd name="connsiteY4" fmla="*/ 1605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570" y="160528"/>
                  </a:moveTo>
                  <a:cubicBezTo>
                    <a:pt x="155559" y="165111"/>
                    <a:pt x="159345" y="168698"/>
                    <a:pt x="160939" y="167104"/>
                  </a:cubicBezTo>
                  <a:cubicBezTo>
                    <a:pt x="163330" y="166107"/>
                    <a:pt x="161935" y="161126"/>
                    <a:pt x="158946" y="156145"/>
                  </a:cubicBezTo>
                  <a:cubicBezTo>
                    <a:pt x="155957" y="151761"/>
                    <a:pt x="152371" y="148772"/>
                    <a:pt x="150378" y="149569"/>
                  </a:cubicBezTo>
                  <a:cubicBezTo>
                    <a:pt x="148386" y="151362"/>
                    <a:pt x="149780" y="155945"/>
                    <a:pt x="152570" y="1605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0" name="Forma Livre: Forma 529">
              <a:extLst>
                <a:ext uri="{FF2B5EF4-FFF2-40B4-BE49-F238E27FC236}">
                  <a16:creationId xmlns:a16="http://schemas.microsoft.com/office/drawing/2014/main" id="{FF247B23-878F-4E50-89BB-5B8FA723F217}"/>
                </a:ext>
              </a:extLst>
            </p:cNvPr>
            <p:cNvSpPr/>
            <p:nvPr/>
          </p:nvSpPr>
          <p:spPr>
            <a:xfrm>
              <a:off x="8232240" y="-1352634"/>
              <a:ext cx="398508" cy="1594031"/>
            </a:xfrm>
            <a:custGeom>
              <a:avLst/>
              <a:gdLst>
                <a:gd name="connsiteX0" fmla="*/ 149440 w 398507"/>
                <a:gd name="connsiteY0" fmla="*/ 1629698 h 1594031"/>
                <a:gd name="connsiteX1" fmla="*/ 151433 w 398507"/>
                <a:gd name="connsiteY1" fmla="*/ 1630495 h 1594031"/>
                <a:gd name="connsiteX2" fmla="*/ 213401 w 398507"/>
                <a:gd name="connsiteY2" fmla="*/ 1412113 h 1594031"/>
                <a:gd name="connsiteX3" fmla="*/ 275568 w 398507"/>
                <a:gd name="connsiteY3" fmla="*/ 1427654 h 1594031"/>
                <a:gd name="connsiteX4" fmla="*/ 357661 w 398507"/>
                <a:gd name="connsiteY4" fmla="*/ 779282 h 1594031"/>
                <a:gd name="connsiteX5" fmla="*/ 265406 w 398507"/>
                <a:gd name="connsiteY5" fmla="*/ 779282 h 1594031"/>
                <a:gd name="connsiteX6" fmla="*/ 204833 w 398507"/>
                <a:gd name="connsiteY6" fmla="*/ 149440 h 1594031"/>
                <a:gd name="connsiteX7" fmla="*/ 202442 w 398507"/>
                <a:gd name="connsiteY7" fmla="*/ 150038 h 1594031"/>
                <a:gd name="connsiteX8" fmla="*/ 263214 w 398507"/>
                <a:gd name="connsiteY8" fmla="*/ 789444 h 1594031"/>
                <a:gd name="connsiteX9" fmla="*/ 355469 w 398507"/>
                <a:gd name="connsiteY9" fmla="*/ 789444 h 1594031"/>
                <a:gd name="connsiteX10" fmla="*/ 275568 w 398507"/>
                <a:gd name="connsiteY10" fmla="*/ 1416695 h 1594031"/>
                <a:gd name="connsiteX11" fmla="*/ 213202 w 398507"/>
                <a:gd name="connsiteY11" fmla="*/ 1401951 h 1594031"/>
                <a:gd name="connsiteX12" fmla="*/ 149440 w 398507"/>
                <a:gd name="connsiteY12" fmla="*/ 1629698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629698"/>
                  </a:moveTo>
                  <a:cubicBezTo>
                    <a:pt x="150038" y="1630097"/>
                    <a:pt x="151034" y="1630097"/>
                    <a:pt x="151433" y="1630495"/>
                  </a:cubicBezTo>
                  <a:cubicBezTo>
                    <a:pt x="174745" y="1558963"/>
                    <a:pt x="195468" y="1486036"/>
                    <a:pt x="213401" y="1412113"/>
                  </a:cubicBezTo>
                  <a:cubicBezTo>
                    <a:pt x="234123" y="1417492"/>
                    <a:pt x="254248" y="1423071"/>
                    <a:pt x="275568" y="1427654"/>
                  </a:cubicBezTo>
                  <a:cubicBezTo>
                    <a:pt x="326577" y="1215250"/>
                    <a:pt x="354273" y="997266"/>
                    <a:pt x="357661" y="779282"/>
                  </a:cubicBezTo>
                  <a:cubicBezTo>
                    <a:pt x="327175" y="779282"/>
                    <a:pt x="295892" y="779282"/>
                    <a:pt x="265406" y="779282"/>
                  </a:cubicBezTo>
                  <a:cubicBezTo>
                    <a:pt x="269192" y="567475"/>
                    <a:pt x="249067" y="355668"/>
                    <a:pt x="204833" y="149440"/>
                  </a:cubicBezTo>
                  <a:cubicBezTo>
                    <a:pt x="204036" y="150038"/>
                    <a:pt x="203438" y="150038"/>
                    <a:pt x="202442" y="150038"/>
                  </a:cubicBezTo>
                  <a:cubicBezTo>
                    <a:pt x="247473" y="359653"/>
                    <a:pt x="267199" y="574250"/>
                    <a:pt x="263214" y="789444"/>
                  </a:cubicBezTo>
                  <a:cubicBezTo>
                    <a:pt x="293700" y="789046"/>
                    <a:pt x="324983" y="789444"/>
                    <a:pt x="355469" y="789444"/>
                  </a:cubicBezTo>
                  <a:cubicBezTo>
                    <a:pt x="351284" y="1000454"/>
                    <a:pt x="324186" y="1211663"/>
                    <a:pt x="275568" y="1416695"/>
                  </a:cubicBezTo>
                  <a:cubicBezTo>
                    <a:pt x="254846" y="1411714"/>
                    <a:pt x="234123" y="1406932"/>
                    <a:pt x="213202" y="1401951"/>
                  </a:cubicBezTo>
                  <a:cubicBezTo>
                    <a:pt x="195269" y="1478863"/>
                    <a:pt x="173749" y="1554978"/>
                    <a:pt x="149440" y="16296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1" name="Forma Livre: Forma 530">
              <a:extLst>
                <a:ext uri="{FF2B5EF4-FFF2-40B4-BE49-F238E27FC236}">
                  <a16:creationId xmlns:a16="http://schemas.microsoft.com/office/drawing/2014/main" id="{0E3905EB-E15B-4A91-AA61-92FB38546FA2}"/>
                </a:ext>
              </a:extLst>
            </p:cNvPr>
            <p:cNvSpPr/>
            <p:nvPr/>
          </p:nvSpPr>
          <p:spPr>
            <a:xfrm>
              <a:off x="8278436" y="-1376786"/>
              <a:ext cx="199254" cy="199254"/>
            </a:xfrm>
            <a:custGeom>
              <a:avLst/>
              <a:gdLst>
                <a:gd name="connsiteX0" fmla="*/ 162223 w 199253"/>
                <a:gd name="connsiteY0" fmla="*/ 199097 h 199253"/>
                <a:gd name="connsiteX1" fmla="*/ 163219 w 199253"/>
                <a:gd name="connsiteY1" fmla="*/ 172596 h 199253"/>
                <a:gd name="connsiteX2" fmla="*/ 152061 w 199253"/>
                <a:gd name="connsiteY2" fmla="*/ 149483 h 199253"/>
                <a:gd name="connsiteX3" fmla="*/ 151463 w 199253"/>
                <a:gd name="connsiteY3" fmla="*/ 175585 h 199253"/>
                <a:gd name="connsiteX4" fmla="*/ 162223 w 199253"/>
                <a:gd name="connsiteY4" fmla="*/ 1990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223" y="199097"/>
                  </a:moveTo>
                  <a:cubicBezTo>
                    <a:pt x="166208" y="198101"/>
                    <a:pt x="166408" y="186345"/>
                    <a:pt x="163219" y="172596"/>
                  </a:cubicBezTo>
                  <a:cubicBezTo>
                    <a:pt x="160031" y="159246"/>
                    <a:pt x="155249" y="148686"/>
                    <a:pt x="152061" y="149483"/>
                  </a:cubicBezTo>
                  <a:cubicBezTo>
                    <a:pt x="148674" y="150081"/>
                    <a:pt x="148674" y="162036"/>
                    <a:pt x="151463" y="175585"/>
                  </a:cubicBezTo>
                  <a:cubicBezTo>
                    <a:pt x="153855" y="189334"/>
                    <a:pt x="159633" y="199695"/>
                    <a:pt x="162223" y="1990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2" name="Forma Livre: Forma 531">
              <a:extLst>
                <a:ext uri="{FF2B5EF4-FFF2-40B4-BE49-F238E27FC236}">
                  <a16:creationId xmlns:a16="http://schemas.microsoft.com/office/drawing/2014/main" id="{327C85BC-1DEE-4CD4-87B8-DF250A4A5772}"/>
                </a:ext>
              </a:extLst>
            </p:cNvPr>
            <p:cNvSpPr/>
            <p:nvPr/>
          </p:nvSpPr>
          <p:spPr>
            <a:xfrm>
              <a:off x="8341150" y="-745906"/>
              <a:ext cx="199254" cy="199254"/>
            </a:xfrm>
            <a:custGeom>
              <a:avLst/>
              <a:gdLst>
                <a:gd name="connsiteX0" fmla="*/ 154902 w 199253"/>
                <a:gd name="connsiteY0" fmla="*/ 200051 h 199253"/>
                <a:gd name="connsiteX1" fmla="*/ 161676 w 199253"/>
                <a:gd name="connsiteY1" fmla="*/ 175144 h 199253"/>
                <a:gd name="connsiteX2" fmla="*/ 155898 w 199253"/>
                <a:gd name="connsiteY2" fmla="*/ 149440 h 199253"/>
                <a:gd name="connsiteX3" fmla="*/ 149721 w 199253"/>
                <a:gd name="connsiteY3" fmla="*/ 174746 h 199253"/>
                <a:gd name="connsiteX4" fmla="*/ 154902 w 199253"/>
                <a:gd name="connsiteY4" fmla="*/ 20005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902" y="200051"/>
                  </a:moveTo>
                  <a:cubicBezTo>
                    <a:pt x="158090" y="200051"/>
                    <a:pt x="160880" y="188693"/>
                    <a:pt x="161676" y="175144"/>
                  </a:cubicBezTo>
                  <a:cubicBezTo>
                    <a:pt x="161876" y="160798"/>
                    <a:pt x="158887" y="149440"/>
                    <a:pt x="155898" y="149440"/>
                  </a:cubicBezTo>
                  <a:cubicBezTo>
                    <a:pt x="152112" y="149440"/>
                    <a:pt x="149522" y="160798"/>
                    <a:pt x="149721" y="174746"/>
                  </a:cubicBezTo>
                  <a:cubicBezTo>
                    <a:pt x="148526" y="188295"/>
                    <a:pt x="151315" y="200051"/>
                    <a:pt x="154902" y="2000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3" name="Forma Livre: Forma 532">
              <a:extLst>
                <a:ext uri="{FF2B5EF4-FFF2-40B4-BE49-F238E27FC236}">
                  <a16:creationId xmlns:a16="http://schemas.microsoft.com/office/drawing/2014/main" id="{005CB8F7-AA26-4A3D-A8C8-D11C6DD1B20E}"/>
                </a:ext>
              </a:extLst>
            </p:cNvPr>
            <p:cNvSpPr/>
            <p:nvPr/>
          </p:nvSpPr>
          <p:spPr>
            <a:xfrm>
              <a:off x="8226256" y="104297"/>
              <a:ext cx="199254" cy="199254"/>
            </a:xfrm>
            <a:custGeom>
              <a:avLst/>
              <a:gdLst>
                <a:gd name="connsiteX0" fmla="*/ 150842 w 199253"/>
                <a:gd name="connsiteY0" fmla="*/ 190301 h 199253"/>
                <a:gd name="connsiteX1" fmla="*/ 162199 w 199253"/>
                <a:gd name="connsiteY1" fmla="*/ 171173 h 199253"/>
                <a:gd name="connsiteX2" fmla="*/ 163992 w 199253"/>
                <a:gd name="connsiteY2" fmla="*/ 149454 h 199253"/>
                <a:gd name="connsiteX3" fmla="*/ 152834 w 199253"/>
                <a:gd name="connsiteY3" fmla="*/ 168981 h 199253"/>
                <a:gd name="connsiteX4" fmla="*/ 150842 w 199253"/>
                <a:gd name="connsiteY4" fmla="*/ 1903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42" y="190301"/>
                  </a:moveTo>
                  <a:cubicBezTo>
                    <a:pt x="153033" y="191496"/>
                    <a:pt x="159210" y="182929"/>
                    <a:pt x="162199" y="171173"/>
                  </a:cubicBezTo>
                  <a:cubicBezTo>
                    <a:pt x="165786" y="161011"/>
                    <a:pt x="166583" y="150251"/>
                    <a:pt x="163992" y="149454"/>
                  </a:cubicBezTo>
                  <a:cubicBezTo>
                    <a:pt x="161402" y="149055"/>
                    <a:pt x="156421" y="157623"/>
                    <a:pt x="152834" y="168981"/>
                  </a:cubicBezTo>
                  <a:cubicBezTo>
                    <a:pt x="149447" y="179143"/>
                    <a:pt x="148251" y="189504"/>
                    <a:pt x="150842" y="1903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4" name="Forma Livre: Forma 533">
              <a:extLst>
                <a:ext uri="{FF2B5EF4-FFF2-40B4-BE49-F238E27FC236}">
                  <a16:creationId xmlns:a16="http://schemas.microsoft.com/office/drawing/2014/main" id="{F5201EDD-8A74-4080-A6B2-64E17AD194E0}"/>
                </a:ext>
              </a:extLst>
            </p:cNvPr>
            <p:cNvSpPr/>
            <p:nvPr/>
          </p:nvSpPr>
          <p:spPr>
            <a:xfrm>
              <a:off x="8433491" y="-747301"/>
              <a:ext cx="199254" cy="199254"/>
            </a:xfrm>
            <a:custGeom>
              <a:avLst/>
              <a:gdLst>
                <a:gd name="connsiteX0" fmla="*/ 155214 w 199253"/>
                <a:gd name="connsiteY0" fmla="*/ 202442 h 199253"/>
                <a:gd name="connsiteX1" fmla="*/ 161789 w 199253"/>
                <a:gd name="connsiteY1" fmla="*/ 175941 h 199253"/>
                <a:gd name="connsiteX2" fmla="*/ 155413 w 199253"/>
                <a:gd name="connsiteY2" fmla="*/ 149440 h 199253"/>
                <a:gd name="connsiteX3" fmla="*/ 149635 w 199253"/>
                <a:gd name="connsiteY3" fmla="*/ 175941 h 199253"/>
                <a:gd name="connsiteX4" fmla="*/ 155214 w 199253"/>
                <a:gd name="connsiteY4" fmla="*/ 2024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214" y="202442"/>
                  </a:moveTo>
                  <a:cubicBezTo>
                    <a:pt x="158202" y="202442"/>
                    <a:pt x="160992" y="190287"/>
                    <a:pt x="161789" y="175941"/>
                  </a:cubicBezTo>
                  <a:cubicBezTo>
                    <a:pt x="161988" y="161595"/>
                    <a:pt x="158800" y="149440"/>
                    <a:pt x="155413" y="149440"/>
                  </a:cubicBezTo>
                  <a:cubicBezTo>
                    <a:pt x="152424" y="149440"/>
                    <a:pt x="149435" y="161196"/>
                    <a:pt x="149635" y="175941"/>
                  </a:cubicBezTo>
                  <a:cubicBezTo>
                    <a:pt x="148638" y="190885"/>
                    <a:pt x="151627" y="202442"/>
                    <a:pt x="155214" y="2024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5" name="Forma Livre: Forma 534">
              <a:extLst>
                <a:ext uri="{FF2B5EF4-FFF2-40B4-BE49-F238E27FC236}">
                  <a16:creationId xmlns:a16="http://schemas.microsoft.com/office/drawing/2014/main" id="{A89F635A-CEAD-4689-BEC7-21EF66227494}"/>
                </a:ext>
              </a:extLst>
            </p:cNvPr>
            <p:cNvSpPr/>
            <p:nvPr/>
          </p:nvSpPr>
          <p:spPr>
            <a:xfrm>
              <a:off x="8348774" y="-101958"/>
              <a:ext cx="199254" cy="199254"/>
            </a:xfrm>
            <a:custGeom>
              <a:avLst/>
              <a:gdLst>
                <a:gd name="connsiteX0" fmla="*/ 152259 w 199253"/>
                <a:gd name="connsiteY0" fmla="*/ 200889 h 199253"/>
                <a:gd name="connsiteX1" fmla="*/ 164015 w 199253"/>
                <a:gd name="connsiteY1" fmla="*/ 176381 h 199253"/>
                <a:gd name="connsiteX2" fmla="*/ 164215 w 199253"/>
                <a:gd name="connsiteY2" fmla="*/ 149481 h 199253"/>
                <a:gd name="connsiteX3" fmla="*/ 152459 w 199253"/>
                <a:gd name="connsiteY3" fmla="*/ 173591 h 199253"/>
                <a:gd name="connsiteX4" fmla="*/ 152259 w 199253"/>
                <a:gd name="connsiteY4" fmla="*/ 2008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59" y="200889"/>
                  </a:moveTo>
                  <a:cubicBezTo>
                    <a:pt x="154850" y="201686"/>
                    <a:pt x="160429" y="190328"/>
                    <a:pt x="164015" y="176381"/>
                  </a:cubicBezTo>
                  <a:cubicBezTo>
                    <a:pt x="167403" y="162433"/>
                    <a:pt x="167403" y="149880"/>
                    <a:pt x="164215" y="149481"/>
                  </a:cubicBezTo>
                  <a:cubicBezTo>
                    <a:pt x="160827" y="148684"/>
                    <a:pt x="155647" y="159643"/>
                    <a:pt x="152459" y="173591"/>
                  </a:cubicBezTo>
                  <a:cubicBezTo>
                    <a:pt x="148673" y="187937"/>
                    <a:pt x="148274" y="200092"/>
                    <a:pt x="152259" y="200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6" name="Forma Livre: Forma 535">
              <a:extLst>
                <a:ext uri="{FF2B5EF4-FFF2-40B4-BE49-F238E27FC236}">
                  <a16:creationId xmlns:a16="http://schemas.microsoft.com/office/drawing/2014/main" id="{E8335978-600C-49AB-8EB2-F579946F8D2C}"/>
                </a:ext>
              </a:extLst>
            </p:cNvPr>
            <p:cNvSpPr/>
            <p:nvPr/>
          </p:nvSpPr>
          <p:spPr>
            <a:xfrm>
              <a:off x="8290870" y="-107316"/>
              <a:ext cx="199254" cy="199254"/>
            </a:xfrm>
            <a:custGeom>
              <a:avLst/>
              <a:gdLst>
                <a:gd name="connsiteX0" fmla="*/ 150985 w 199253"/>
                <a:gd name="connsiteY0" fmla="*/ 180543 h 199253"/>
                <a:gd name="connsiteX1" fmla="*/ 158357 w 199253"/>
                <a:gd name="connsiteY1" fmla="*/ 165400 h 199253"/>
                <a:gd name="connsiteX2" fmla="*/ 158357 w 199253"/>
                <a:gd name="connsiteY2" fmla="*/ 149460 h 199253"/>
                <a:gd name="connsiteX3" fmla="*/ 151184 w 199253"/>
                <a:gd name="connsiteY3" fmla="*/ 163806 h 199253"/>
                <a:gd name="connsiteX4" fmla="*/ 150985 w 199253"/>
                <a:gd name="connsiteY4" fmla="*/ 1805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85" y="180543"/>
                  </a:moveTo>
                  <a:cubicBezTo>
                    <a:pt x="152977" y="180543"/>
                    <a:pt x="155966" y="174367"/>
                    <a:pt x="158357" y="165400"/>
                  </a:cubicBezTo>
                  <a:cubicBezTo>
                    <a:pt x="160549" y="156832"/>
                    <a:pt x="160748" y="149460"/>
                    <a:pt x="158357" y="149460"/>
                  </a:cubicBezTo>
                  <a:cubicBezTo>
                    <a:pt x="156165" y="149061"/>
                    <a:pt x="153376" y="154839"/>
                    <a:pt x="151184" y="163806"/>
                  </a:cubicBezTo>
                  <a:cubicBezTo>
                    <a:pt x="148793" y="172374"/>
                    <a:pt x="148992" y="180145"/>
                    <a:pt x="150985" y="1805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6B7AC411-EEAA-49B3-A83B-070D2AD94905}"/>
                </a:ext>
              </a:extLst>
            </p:cNvPr>
            <p:cNvSpPr/>
            <p:nvPr/>
          </p:nvSpPr>
          <p:spPr>
            <a:xfrm>
              <a:off x="7026355" y="-237410"/>
              <a:ext cx="797016" cy="1195524"/>
            </a:xfrm>
            <a:custGeom>
              <a:avLst/>
              <a:gdLst>
                <a:gd name="connsiteX0" fmla="*/ 656940 w 797015"/>
                <a:gd name="connsiteY0" fmla="*/ 149839 h 1195523"/>
                <a:gd name="connsiteX1" fmla="*/ 654948 w 797015"/>
                <a:gd name="connsiteY1" fmla="*/ 149440 h 1195523"/>
                <a:gd name="connsiteX2" fmla="*/ 608322 w 797015"/>
                <a:gd name="connsiteY2" fmla="*/ 301670 h 1195523"/>
                <a:gd name="connsiteX3" fmla="*/ 548546 w 797015"/>
                <a:gd name="connsiteY3" fmla="*/ 279952 h 1195523"/>
                <a:gd name="connsiteX4" fmla="*/ 361646 w 797015"/>
                <a:gd name="connsiteY4" fmla="*/ 667899 h 1195523"/>
                <a:gd name="connsiteX5" fmla="*/ 439355 w 797015"/>
                <a:gd name="connsiteY5" fmla="*/ 720502 h 1195523"/>
                <a:gd name="connsiteX6" fmla="*/ 149440 w 797015"/>
                <a:gd name="connsiteY6" fmla="*/ 1071588 h 1195523"/>
                <a:gd name="connsiteX7" fmla="*/ 151035 w 797015"/>
                <a:gd name="connsiteY7" fmla="*/ 1073182 h 1195523"/>
                <a:gd name="connsiteX8" fmla="*/ 444735 w 797015"/>
                <a:gd name="connsiteY8" fmla="*/ 715521 h 1195523"/>
                <a:gd name="connsiteX9" fmla="*/ 367823 w 797015"/>
                <a:gd name="connsiteY9" fmla="*/ 663715 h 1195523"/>
                <a:gd name="connsiteX10" fmla="*/ 548546 w 797015"/>
                <a:gd name="connsiteY10" fmla="*/ 286926 h 1195523"/>
                <a:gd name="connsiteX11" fmla="*/ 608322 w 797015"/>
                <a:gd name="connsiteY11" fmla="*/ 309840 h 1195523"/>
                <a:gd name="connsiteX12" fmla="*/ 656940 w 797015"/>
                <a:gd name="connsiteY12" fmla="*/ 149839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656940" y="149839"/>
                  </a:moveTo>
                  <a:cubicBezTo>
                    <a:pt x="656342" y="149839"/>
                    <a:pt x="655545" y="149839"/>
                    <a:pt x="654948" y="149440"/>
                  </a:cubicBezTo>
                  <a:cubicBezTo>
                    <a:pt x="641399" y="201247"/>
                    <a:pt x="625857" y="251857"/>
                    <a:pt x="608322" y="301670"/>
                  </a:cubicBezTo>
                  <a:cubicBezTo>
                    <a:pt x="588198" y="294697"/>
                    <a:pt x="568671" y="286926"/>
                    <a:pt x="548546" y="279952"/>
                  </a:cubicBezTo>
                  <a:cubicBezTo>
                    <a:pt x="500725" y="416242"/>
                    <a:pt x="438359" y="546554"/>
                    <a:pt x="361646" y="667899"/>
                  </a:cubicBezTo>
                  <a:cubicBezTo>
                    <a:pt x="387549" y="685035"/>
                    <a:pt x="413651" y="702570"/>
                    <a:pt x="439355" y="720502"/>
                  </a:cubicBezTo>
                  <a:cubicBezTo>
                    <a:pt x="357661" y="848623"/>
                    <a:pt x="261023" y="967179"/>
                    <a:pt x="149440" y="1071588"/>
                  </a:cubicBezTo>
                  <a:cubicBezTo>
                    <a:pt x="149839" y="1072385"/>
                    <a:pt x="150835" y="1072783"/>
                    <a:pt x="151035" y="1073182"/>
                  </a:cubicBezTo>
                  <a:cubicBezTo>
                    <a:pt x="264410" y="967378"/>
                    <a:pt x="362443" y="846630"/>
                    <a:pt x="444735" y="715521"/>
                  </a:cubicBezTo>
                  <a:cubicBezTo>
                    <a:pt x="419031" y="698385"/>
                    <a:pt x="393327" y="680851"/>
                    <a:pt x="367823" y="663715"/>
                  </a:cubicBezTo>
                  <a:cubicBezTo>
                    <a:pt x="441148" y="545358"/>
                    <a:pt x="502120" y="418832"/>
                    <a:pt x="548546" y="286926"/>
                  </a:cubicBezTo>
                  <a:cubicBezTo>
                    <a:pt x="568272" y="294298"/>
                    <a:pt x="588198" y="302069"/>
                    <a:pt x="608322" y="309840"/>
                  </a:cubicBezTo>
                  <a:cubicBezTo>
                    <a:pt x="626654" y="257237"/>
                    <a:pt x="642793" y="204036"/>
                    <a:pt x="656940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BF466E45-4C59-4D08-BE0B-20C336ABF9D7}"/>
                </a:ext>
              </a:extLst>
            </p:cNvPr>
            <p:cNvSpPr/>
            <p:nvPr/>
          </p:nvSpPr>
          <p:spPr>
            <a:xfrm>
              <a:off x="7013126" y="672079"/>
              <a:ext cx="199254" cy="199254"/>
            </a:xfrm>
            <a:custGeom>
              <a:avLst/>
              <a:gdLst>
                <a:gd name="connsiteX0" fmla="*/ 177215 w 199253"/>
                <a:gd name="connsiteY0" fmla="*/ 150342 h 199253"/>
                <a:gd name="connsiteX1" fmla="*/ 159082 w 199253"/>
                <a:gd name="connsiteY1" fmla="*/ 158114 h 199253"/>
                <a:gd name="connsiteX2" fmla="*/ 150116 w 199253"/>
                <a:gd name="connsiteY2" fmla="*/ 174851 h 199253"/>
                <a:gd name="connsiteX3" fmla="*/ 167650 w 199253"/>
                <a:gd name="connsiteY3" fmla="*/ 167877 h 199253"/>
                <a:gd name="connsiteX4" fmla="*/ 177215 w 199253"/>
                <a:gd name="connsiteY4" fmla="*/ 1503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7215" y="150342"/>
                  </a:moveTo>
                  <a:cubicBezTo>
                    <a:pt x="175023" y="147553"/>
                    <a:pt x="166256" y="151538"/>
                    <a:pt x="159082" y="158114"/>
                  </a:cubicBezTo>
                  <a:cubicBezTo>
                    <a:pt x="151909" y="165486"/>
                    <a:pt x="147725" y="172858"/>
                    <a:pt x="150116" y="174851"/>
                  </a:cubicBezTo>
                  <a:cubicBezTo>
                    <a:pt x="152507" y="178039"/>
                    <a:pt x="160079" y="174452"/>
                    <a:pt x="167650" y="167877"/>
                  </a:cubicBezTo>
                  <a:cubicBezTo>
                    <a:pt x="174823" y="160704"/>
                    <a:pt x="179008" y="152534"/>
                    <a:pt x="177215" y="1503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E84C5005-B220-47D1-A25C-021B1BBFCAFB}"/>
                </a:ext>
              </a:extLst>
            </p:cNvPr>
            <p:cNvSpPr/>
            <p:nvPr/>
          </p:nvSpPr>
          <p:spPr>
            <a:xfrm>
              <a:off x="7306354" y="316982"/>
              <a:ext cx="199254" cy="199254"/>
            </a:xfrm>
            <a:custGeom>
              <a:avLst/>
              <a:gdLst>
                <a:gd name="connsiteX0" fmla="*/ 170315 w 199253"/>
                <a:gd name="connsiteY0" fmla="*/ 149971 h 199253"/>
                <a:gd name="connsiteX1" fmla="*/ 155171 w 199253"/>
                <a:gd name="connsiteY1" fmla="*/ 162125 h 199253"/>
                <a:gd name="connsiteX2" fmla="*/ 150588 w 199253"/>
                <a:gd name="connsiteY2" fmla="*/ 180855 h 199253"/>
                <a:gd name="connsiteX3" fmla="*/ 165333 w 199253"/>
                <a:gd name="connsiteY3" fmla="*/ 169099 h 199253"/>
                <a:gd name="connsiteX4" fmla="*/ 170315 w 199253"/>
                <a:gd name="connsiteY4" fmla="*/ 1499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0315" y="149971"/>
                  </a:moveTo>
                  <a:cubicBezTo>
                    <a:pt x="167127" y="147580"/>
                    <a:pt x="160551" y="153558"/>
                    <a:pt x="155171" y="162125"/>
                  </a:cubicBezTo>
                  <a:cubicBezTo>
                    <a:pt x="150389" y="170693"/>
                    <a:pt x="147799" y="178863"/>
                    <a:pt x="150588" y="180855"/>
                  </a:cubicBezTo>
                  <a:cubicBezTo>
                    <a:pt x="153577" y="182848"/>
                    <a:pt x="160153" y="177468"/>
                    <a:pt x="165333" y="169099"/>
                  </a:cubicBezTo>
                  <a:cubicBezTo>
                    <a:pt x="170514" y="160133"/>
                    <a:pt x="173104" y="151166"/>
                    <a:pt x="170315" y="1499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1C4FCA12-9F65-4F2B-B044-E68DA6B8C10A}"/>
                </a:ext>
              </a:extLst>
            </p:cNvPr>
            <p:cNvSpPr/>
            <p:nvPr/>
          </p:nvSpPr>
          <p:spPr>
            <a:xfrm>
              <a:off x="7525972" y="-249386"/>
              <a:ext cx="199254" cy="199254"/>
            </a:xfrm>
            <a:custGeom>
              <a:avLst/>
              <a:gdLst>
                <a:gd name="connsiteX0" fmla="*/ 159316 w 199253"/>
                <a:gd name="connsiteY0" fmla="*/ 149461 h 199253"/>
                <a:gd name="connsiteX1" fmla="*/ 150947 w 199253"/>
                <a:gd name="connsiteY1" fmla="*/ 163011 h 199253"/>
                <a:gd name="connsiteX2" fmla="*/ 151545 w 199253"/>
                <a:gd name="connsiteY2" fmla="*/ 178552 h 199253"/>
                <a:gd name="connsiteX3" fmla="*/ 160711 w 199253"/>
                <a:gd name="connsiteY3" fmla="*/ 165800 h 199253"/>
                <a:gd name="connsiteX4" fmla="*/ 159316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316" y="149461"/>
                  </a:moveTo>
                  <a:cubicBezTo>
                    <a:pt x="156327" y="149063"/>
                    <a:pt x="152940" y="154442"/>
                    <a:pt x="150947" y="163011"/>
                  </a:cubicBezTo>
                  <a:cubicBezTo>
                    <a:pt x="148756" y="170781"/>
                    <a:pt x="148955" y="177755"/>
                    <a:pt x="151545" y="178552"/>
                  </a:cubicBezTo>
                  <a:cubicBezTo>
                    <a:pt x="154335" y="179349"/>
                    <a:pt x="158519" y="173172"/>
                    <a:pt x="160711" y="165800"/>
                  </a:cubicBezTo>
                  <a:cubicBezTo>
                    <a:pt x="162504" y="157631"/>
                    <a:pt x="162105" y="150657"/>
                    <a:pt x="159316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EF4EC6EE-9CDB-418E-99D2-8D4D340832E1}"/>
                </a:ext>
              </a:extLst>
            </p:cNvPr>
            <p:cNvSpPr/>
            <p:nvPr/>
          </p:nvSpPr>
          <p:spPr>
            <a:xfrm>
              <a:off x="7229665" y="265348"/>
              <a:ext cx="199254" cy="199254"/>
            </a:xfrm>
            <a:custGeom>
              <a:avLst/>
              <a:gdLst>
                <a:gd name="connsiteX0" fmla="*/ 169295 w 199253"/>
                <a:gd name="connsiteY0" fmla="*/ 149998 h 199253"/>
                <a:gd name="connsiteX1" fmla="*/ 154749 w 199253"/>
                <a:gd name="connsiteY1" fmla="*/ 161356 h 199253"/>
                <a:gd name="connsiteX2" fmla="*/ 150764 w 199253"/>
                <a:gd name="connsiteY2" fmla="*/ 179288 h 199253"/>
                <a:gd name="connsiteX3" fmla="*/ 164911 w 199253"/>
                <a:gd name="connsiteY3" fmla="*/ 168329 h 199253"/>
                <a:gd name="connsiteX4" fmla="*/ 169295 w 199253"/>
                <a:gd name="connsiteY4" fmla="*/ 1499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95" y="149998"/>
                  </a:moveTo>
                  <a:cubicBezTo>
                    <a:pt x="166705" y="147607"/>
                    <a:pt x="160528" y="153186"/>
                    <a:pt x="154749" y="161356"/>
                  </a:cubicBezTo>
                  <a:cubicBezTo>
                    <a:pt x="150167" y="169127"/>
                    <a:pt x="147775" y="177296"/>
                    <a:pt x="150764" y="179288"/>
                  </a:cubicBezTo>
                  <a:cubicBezTo>
                    <a:pt x="153554" y="181680"/>
                    <a:pt x="160129" y="176101"/>
                    <a:pt x="164911" y="168329"/>
                  </a:cubicBezTo>
                  <a:cubicBezTo>
                    <a:pt x="170690" y="159961"/>
                    <a:pt x="171885" y="151792"/>
                    <a:pt x="169295" y="1499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9900DC5-5814-41BA-8DE8-431F005B22DD}"/>
                </a:ext>
              </a:extLst>
            </p:cNvPr>
            <p:cNvSpPr/>
            <p:nvPr/>
          </p:nvSpPr>
          <p:spPr>
            <a:xfrm>
              <a:off x="7417939" y="-121991"/>
              <a:ext cx="199254" cy="199254"/>
            </a:xfrm>
            <a:custGeom>
              <a:avLst/>
              <a:gdLst>
                <a:gd name="connsiteX0" fmla="*/ 163338 w 199253"/>
                <a:gd name="connsiteY0" fmla="*/ 149589 h 199253"/>
                <a:gd name="connsiteX1" fmla="*/ 151582 w 199253"/>
                <a:gd name="connsiteY1" fmla="*/ 163138 h 199253"/>
                <a:gd name="connsiteX2" fmla="*/ 151782 w 199253"/>
                <a:gd name="connsiteY2" fmla="*/ 181868 h 199253"/>
                <a:gd name="connsiteX3" fmla="*/ 163139 w 199253"/>
                <a:gd name="connsiteY3" fmla="*/ 167920 h 199253"/>
                <a:gd name="connsiteX4" fmla="*/ 163338 w 199253"/>
                <a:gd name="connsiteY4" fmla="*/ 1495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338" y="149589"/>
                  </a:moveTo>
                  <a:cubicBezTo>
                    <a:pt x="159951" y="148393"/>
                    <a:pt x="154770" y="154570"/>
                    <a:pt x="151582" y="163138"/>
                  </a:cubicBezTo>
                  <a:cubicBezTo>
                    <a:pt x="148793" y="172901"/>
                    <a:pt x="148594" y="180672"/>
                    <a:pt x="151782" y="181868"/>
                  </a:cubicBezTo>
                  <a:cubicBezTo>
                    <a:pt x="154970" y="183462"/>
                    <a:pt x="159552" y="176887"/>
                    <a:pt x="163139" y="167920"/>
                  </a:cubicBezTo>
                  <a:cubicBezTo>
                    <a:pt x="166327" y="158954"/>
                    <a:pt x="166327" y="150784"/>
                    <a:pt x="163338" y="1495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09DC5C3F-421A-42E2-9B96-606588988D07}"/>
                </a:ext>
              </a:extLst>
            </p:cNvPr>
            <p:cNvSpPr/>
            <p:nvPr/>
          </p:nvSpPr>
          <p:spPr>
            <a:xfrm>
              <a:off x="7480006" y="-94171"/>
              <a:ext cx="199254" cy="199254"/>
            </a:xfrm>
            <a:custGeom>
              <a:avLst/>
              <a:gdLst>
                <a:gd name="connsiteX0" fmla="*/ 158257 w 199253"/>
                <a:gd name="connsiteY0" fmla="*/ 149466 h 199253"/>
                <a:gd name="connsiteX1" fmla="*/ 151084 w 199253"/>
                <a:gd name="connsiteY1" fmla="*/ 158830 h 199253"/>
                <a:gd name="connsiteX2" fmla="*/ 151084 w 199253"/>
                <a:gd name="connsiteY2" fmla="*/ 170985 h 199253"/>
                <a:gd name="connsiteX3" fmla="*/ 158058 w 199253"/>
                <a:gd name="connsiteY3" fmla="*/ 161620 h 199253"/>
                <a:gd name="connsiteX4" fmla="*/ 158257 w 199253"/>
                <a:gd name="connsiteY4" fmla="*/ 1494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57" y="149466"/>
                  </a:moveTo>
                  <a:cubicBezTo>
                    <a:pt x="156464" y="149067"/>
                    <a:pt x="153276" y="153450"/>
                    <a:pt x="151084" y="158830"/>
                  </a:cubicBezTo>
                  <a:cubicBezTo>
                    <a:pt x="148893" y="164210"/>
                    <a:pt x="148893" y="170586"/>
                    <a:pt x="151084" y="170985"/>
                  </a:cubicBezTo>
                  <a:cubicBezTo>
                    <a:pt x="152678" y="171782"/>
                    <a:pt x="155866" y="167000"/>
                    <a:pt x="158058" y="161620"/>
                  </a:cubicBezTo>
                  <a:cubicBezTo>
                    <a:pt x="160449" y="155642"/>
                    <a:pt x="160449" y="150263"/>
                    <a:pt x="158257" y="1494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E2535A3E-5E51-4C8A-B9A7-988AAB695DDE}"/>
                </a:ext>
              </a:extLst>
            </p:cNvPr>
            <p:cNvSpPr/>
            <p:nvPr/>
          </p:nvSpPr>
          <p:spPr>
            <a:xfrm>
              <a:off x="6643389" y="-1660707"/>
              <a:ext cx="597762" cy="597762"/>
            </a:xfrm>
            <a:custGeom>
              <a:avLst/>
              <a:gdLst>
                <a:gd name="connsiteX0" fmla="*/ 150835 w 597761"/>
                <a:gd name="connsiteY0" fmla="*/ 149467 h 597761"/>
                <a:gd name="connsiteX1" fmla="*/ 149440 w 597761"/>
                <a:gd name="connsiteY1" fmla="*/ 150264 h 597761"/>
                <a:gd name="connsiteX2" fmla="*/ 213401 w 597761"/>
                <a:gd name="connsiteY2" fmla="*/ 212830 h 597761"/>
                <a:gd name="connsiteX3" fmla="*/ 175941 w 597761"/>
                <a:gd name="connsiteY3" fmla="*/ 247300 h 597761"/>
                <a:gd name="connsiteX4" fmla="*/ 317412 w 597761"/>
                <a:gd name="connsiteY4" fmla="*/ 434798 h 597761"/>
                <a:gd name="connsiteX5" fmla="*/ 379977 w 597761"/>
                <a:gd name="connsiteY5" fmla="*/ 395545 h 597761"/>
                <a:gd name="connsiteX6" fmla="*/ 484386 w 597761"/>
                <a:gd name="connsiteY6" fmla="*/ 619108 h 597761"/>
                <a:gd name="connsiteX7" fmla="*/ 485980 w 597761"/>
                <a:gd name="connsiteY7" fmla="*/ 618311 h 597761"/>
                <a:gd name="connsiteX8" fmla="*/ 379380 w 597761"/>
                <a:gd name="connsiteY8" fmla="*/ 391361 h 597761"/>
                <a:gd name="connsiteX9" fmla="*/ 317013 w 597761"/>
                <a:gd name="connsiteY9" fmla="*/ 430415 h 597761"/>
                <a:gd name="connsiteX10" fmla="*/ 179727 w 597761"/>
                <a:gd name="connsiteY10" fmla="*/ 248695 h 597761"/>
                <a:gd name="connsiteX11" fmla="*/ 216988 w 597761"/>
                <a:gd name="connsiteY11" fmla="*/ 214224 h 597761"/>
                <a:gd name="connsiteX12" fmla="*/ 150835 w 597761"/>
                <a:gd name="connsiteY12" fmla="*/ 149467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67"/>
                  </a:moveTo>
                  <a:cubicBezTo>
                    <a:pt x="150038" y="149267"/>
                    <a:pt x="149839" y="150264"/>
                    <a:pt x="149440" y="150264"/>
                  </a:cubicBezTo>
                  <a:cubicBezTo>
                    <a:pt x="171757" y="170388"/>
                    <a:pt x="193077" y="191509"/>
                    <a:pt x="213401" y="212830"/>
                  </a:cubicBezTo>
                  <a:cubicBezTo>
                    <a:pt x="200848" y="224187"/>
                    <a:pt x="188494" y="235943"/>
                    <a:pt x="175941" y="247300"/>
                  </a:cubicBezTo>
                  <a:cubicBezTo>
                    <a:pt x="230935" y="305084"/>
                    <a:pt x="277959" y="368048"/>
                    <a:pt x="317412" y="434798"/>
                  </a:cubicBezTo>
                  <a:cubicBezTo>
                    <a:pt x="338134" y="421448"/>
                    <a:pt x="359056" y="408298"/>
                    <a:pt x="379977" y="395545"/>
                  </a:cubicBezTo>
                  <a:cubicBezTo>
                    <a:pt x="422418" y="466480"/>
                    <a:pt x="457089" y="541200"/>
                    <a:pt x="484386" y="619108"/>
                  </a:cubicBezTo>
                  <a:cubicBezTo>
                    <a:pt x="484586" y="618311"/>
                    <a:pt x="485183" y="618311"/>
                    <a:pt x="485980" y="618311"/>
                  </a:cubicBezTo>
                  <a:cubicBezTo>
                    <a:pt x="458284" y="539606"/>
                    <a:pt x="422817" y="463292"/>
                    <a:pt x="379380" y="391361"/>
                  </a:cubicBezTo>
                  <a:cubicBezTo>
                    <a:pt x="358856" y="404312"/>
                    <a:pt x="337536" y="417264"/>
                    <a:pt x="317013" y="430415"/>
                  </a:cubicBezTo>
                  <a:cubicBezTo>
                    <a:pt x="278358" y="365856"/>
                    <a:pt x="232330" y="304885"/>
                    <a:pt x="179727" y="248695"/>
                  </a:cubicBezTo>
                  <a:cubicBezTo>
                    <a:pt x="192081" y="237338"/>
                    <a:pt x="204435" y="225781"/>
                    <a:pt x="216988" y="214224"/>
                  </a:cubicBezTo>
                  <a:cubicBezTo>
                    <a:pt x="196464" y="191908"/>
                    <a:pt x="173750" y="169791"/>
                    <a:pt x="150835" y="1494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A3B971BF-B8C2-40E2-8A46-817BD57948DA}"/>
                </a:ext>
              </a:extLst>
            </p:cNvPr>
            <p:cNvSpPr/>
            <p:nvPr/>
          </p:nvSpPr>
          <p:spPr>
            <a:xfrm>
              <a:off x="6973833" y="-1201124"/>
              <a:ext cx="199254" cy="199254"/>
            </a:xfrm>
            <a:custGeom>
              <a:avLst/>
              <a:gdLst>
                <a:gd name="connsiteX0" fmla="*/ 151551 w 199253"/>
                <a:gd name="connsiteY0" fmla="*/ 149562 h 199253"/>
                <a:gd name="connsiteX1" fmla="*/ 150555 w 199253"/>
                <a:gd name="connsiteY1" fmla="*/ 160720 h 199253"/>
                <a:gd name="connsiteX2" fmla="*/ 158127 w 199253"/>
                <a:gd name="connsiteY2" fmla="*/ 167893 h 199253"/>
                <a:gd name="connsiteX3" fmla="*/ 159322 w 199253"/>
                <a:gd name="connsiteY3" fmla="*/ 157134 h 199253"/>
                <a:gd name="connsiteX4" fmla="*/ 151551 w 199253"/>
                <a:gd name="connsiteY4" fmla="*/ 1495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51" y="149562"/>
                  </a:moveTo>
                  <a:cubicBezTo>
                    <a:pt x="149160" y="150558"/>
                    <a:pt x="148762" y="155340"/>
                    <a:pt x="150555" y="160720"/>
                  </a:cubicBezTo>
                  <a:cubicBezTo>
                    <a:pt x="152547" y="165702"/>
                    <a:pt x="155735" y="169089"/>
                    <a:pt x="158127" y="167893"/>
                  </a:cubicBezTo>
                  <a:cubicBezTo>
                    <a:pt x="161115" y="167296"/>
                    <a:pt x="161514" y="162115"/>
                    <a:pt x="159322" y="157134"/>
                  </a:cubicBezTo>
                  <a:cubicBezTo>
                    <a:pt x="157728" y="151953"/>
                    <a:pt x="154341" y="148765"/>
                    <a:pt x="151551" y="1495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609D43A3-F0EA-4C4D-9186-D3E850BF2227}"/>
                </a:ext>
              </a:extLst>
            </p:cNvPr>
            <p:cNvSpPr/>
            <p:nvPr/>
          </p:nvSpPr>
          <p:spPr>
            <a:xfrm>
              <a:off x="6867952" y="-1424434"/>
              <a:ext cx="199254" cy="199254"/>
            </a:xfrm>
            <a:custGeom>
              <a:avLst/>
              <a:gdLst>
                <a:gd name="connsiteX0" fmla="*/ 150832 w 199253"/>
                <a:gd name="connsiteY0" fmla="*/ 149908 h 199253"/>
                <a:gd name="connsiteX1" fmla="*/ 152027 w 199253"/>
                <a:gd name="connsiteY1" fmla="*/ 161066 h 199253"/>
                <a:gd name="connsiteX2" fmla="*/ 161193 w 199253"/>
                <a:gd name="connsiteY2" fmla="*/ 166645 h 199253"/>
                <a:gd name="connsiteX3" fmla="*/ 160196 w 199253"/>
                <a:gd name="connsiteY3" fmla="*/ 156084 h 199253"/>
                <a:gd name="connsiteX4" fmla="*/ 150832 w 199253"/>
                <a:gd name="connsiteY4" fmla="*/ 14990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32" y="149908"/>
                  </a:moveTo>
                  <a:cubicBezTo>
                    <a:pt x="148640" y="151302"/>
                    <a:pt x="149038" y="156483"/>
                    <a:pt x="152027" y="161066"/>
                  </a:cubicBezTo>
                  <a:cubicBezTo>
                    <a:pt x="155016" y="165649"/>
                    <a:pt x="159001" y="168438"/>
                    <a:pt x="161193" y="166645"/>
                  </a:cubicBezTo>
                  <a:cubicBezTo>
                    <a:pt x="163384" y="165250"/>
                    <a:pt x="162986" y="160269"/>
                    <a:pt x="160196" y="156084"/>
                  </a:cubicBezTo>
                  <a:cubicBezTo>
                    <a:pt x="157008" y="150904"/>
                    <a:pt x="153023" y="148313"/>
                    <a:pt x="150832" y="1499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3A88F342-382C-4960-939E-27199931368B}"/>
                </a:ext>
              </a:extLst>
            </p:cNvPr>
            <p:cNvSpPr/>
            <p:nvPr/>
          </p:nvSpPr>
          <p:spPr>
            <a:xfrm>
              <a:off x="6638382" y="-1665667"/>
              <a:ext cx="199254" cy="199254"/>
            </a:xfrm>
            <a:custGeom>
              <a:avLst/>
              <a:gdLst>
                <a:gd name="connsiteX0" fmla="*/ 149865 w 199253"/>
                <a:gd name="connsiteY0" fmla="*/ 150243 h 199253"/>
                <a:gd name="connsiteX1" fmla="*/ 153252 w 199253"/>
                <a:gd name="connsiteY1" fmla="*/ 158213 h 199253"/>
                <a:gd name="connsiteX2" fmla="*/ 162019 w 199253"/>
                <a:gd name="connsiteY2" fmla="*/ 161002 h 199253"/>
                <a:gd name="connsiteX3" fmla="*/ 158632 w 199253"/>
                <a:gd name="connsiteY3" fmla="*/ 152634 h 199253"/>
                <a:gd name="connsiteX4" fmla="*/ 149865 w 199253"/>
                <a:gd name="connsiteY4" fmla="*/ 1502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5" y="150243"/>
                  </a:moveTo>
                  <a:cubicBezTo>
                    <a:pt x="148669" y="151438"/>
                    <a:pt x="150064" y="155224"/>
                    <a:pt x="153252" y="158213"/>
                  </a:cubicBezTo>
                  <a:cubicBezTo>
                    <a:pt x="157038" y="161799"/>
                    <a:pt x="160824" y="162596"/>
                    <a:pt x="162019" y="161002"/>
                  </a:cubicBezTo>
                  <a:cubicBezTo>
                    <a:pt x="163812" y="159807"/>
                    <a:pt x="162019" y="155822"/>
                    <a:pt x="158632" y="152634"/>
                  </a:cubicBezTo>
                  <a:cubicBezTo>
                    <a:pt x="155245" y="149844"/>
                    <a:pt x="151060" y="148449"/>
                    <a:pt x="149865" y="1502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8" name="Forma Livre: Forma 547">
              <a:extLst>
                <a:ext uri="{FF2B5EF4-FFF2-40B4-BE49-F238E27FC236}">
                  <a16:creationId xmlns:a16="http://schemas.microsoft.com/office/drawing/2014/main" id="{BDCE2DF6-21F1-4B40-99D1-1BF9BE518E60}"/>
                </a:ext>
              </a:extLst>
            </p:cNvPr>
            <p:cNvSpPr/>
            <p:nvPr/>
          </p:nvSpPr>
          <p:spPr>
            <a:xfrm>
              <a:off x="6805938" y="-1385507"/>
              <a:ext cx="199254" cy="199254"/>
            </a:xfrm>
            <a:custGeom>
              <a:avLst/>
              <a:gdLst>
                <a:gd name="connsiteX0" fmla="*/ 151077 w 199253"/>
                <a:gd name="connsiteY0" fmla="*/ 149835 h 199253"/>
                <a:gd name="connsiteX1" fmla="*/ 151874 w 199253"/>
                <a:gd name="connsiteY1" fmla="*/ 160794 h 199253"/>
                <a:gd name="connsiteX2" fmla="*/ 160442 w 199253"/>
                <a:gd name="connsiteY2" fmla="*/ 165975 h 199253"/>
                <a:gd name="connsiteX3" fmla="*/ 160043 w 199253"/>
                <a:gd name="connsiteY3" fmla="*/ 155613 h 199253"/>
                <a:gd name="connsiteX4" fmla="*/ 151077 w 199253"/>
                <a:gd name="connsiteY4" fmla="*/ 14983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077" y="149835"/>
                  </a:moveTo>
                  <a:cubicBezTo>
                    <a:pt x="148686" y="151628"/>
                    <a:pt x="148885" y="156211"/>
                    <a:pt x="151874" y="160794"/>
                  </a:cubicBezTo>
                  <a:cubicBezTo>
                    <a:pt x="154066" y="164978"/>
                    <a:pt x="158250" y="167768"/>
                    <a:pt x="160442" y="165975"/>
                  </a:cubicBezTo>
                  <a:cubicBezTo>
                    <a:pt x="163032" y="164580"/>
                    <a:pt x="162434" y="159798"/>
                    <a:pt x="160043" y="155613"/>
                  </a:cubicBezTo>
                  <a:cubicBezTo>
                    <a:pt x="157054" y="150831"/>
                    <a:pt x="153069" y="148440"/>
                    <a:pt x="151077" y="14983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9" name="Forma Livre: Forma 548">
              <a:extLst>
                <a:ext uri="{FF2B5EF4-FFF2-40B4-BE49-F238E27FC236}">
                  <a16:creationId xmlns:a16="http://schemas.microsoft.com/office/drawing/2014/main" id="{174127B2-DFDE-4EF1-A97A-D5E9924F3C66}"/>
                </a:ext>
              </a:extLst>
            </p:cNvPr>
            <p:cNvSpPr/>
            <p:nvPr/>
          </p:nvSpPr>
          <p:spPr>
            <a:xfrm>
              <a:off x="6663690" y="-1570853"/>
              <a:ext cx="199254" cy="199254"/>
            </a:xfrm>
            <a:custGeom>
              <a:avLst/>
              <a:gdLst>
                <a:gd name="connsiteX0" fmla="*/ 150659 w 199253"/>
                <a:gd name="connsiteY0" fmla="*/ 150074 h 199253"/>
                <a:gd name="connsiteX1" fmla="*/ 153648 w 199253"/>
                <a:gd name="connsiteY1" fmla="*/ 160834 h 199253"/>
                <a:gd name="connsiteX2" fmla="*/ 163810 w 199253"/>
                <a:gd name="connsiteY2" fmla="*/ 164221 h 199253"/>
                <a:gd name="connsiteX3" fmla="*/ 160622 w 199253"/>
                <a:gd name="connsiteY3" fmla="*/ 154458 h 199253"/>
                <a:gd name="connsiteX4" fmla="*/ 150659 w 199253"/>
                <a:gd name="connsiteY4" fmla="*/ 1500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9" y="150074"/>
                  </a:moveTo>
                  <a:cubicBezTo>
                    <a:pt x="148268" y="152465"/>
                    <a:pt x="149463" y="156450"/>
                    <a:pt x="153648" y="160834"/>
                  </a:cubicBezTo>
                  <a:cubicBezTo>
                    <a:pt x="157235" y="164819"/>
                    <a:pt x="161817" y="166214"/>
                    <a:pt x="163810" y="164221"/>
                  </a:cubicBezTo>
                  <a:cubicBezTo>
                    <a:pt x="165802" y="162428"/>
                    <a:pt x="164408" y="158045"/>
                    <a:pt x="160622" y="154458"/>
                  </a:cubicBezTo>
                  <a:cubicBezTo>
                    <a:pt x="156637" y="149875"/>
                    <a:pt x="152452" y="148480"/>
                    <a:pt x="150659" y="1500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51D0563F-53EC-4F19-8DE8-C18397628D97}"/>
                </a:ext>
              </a:extLst>
            </p:cNvPr>
            <p:cNvSpPr/>
            <p:nvPr/>
          </p:nvSpPr>
          <p:spPr>
            <a:xfrm>
              <a:off x="6703135" y="-1601841"/>
              <a:ext cx="199254" cy="199254"/>
            </a:xfrm>
            <a:custGeom>
              <a:avLst/>
              <a:gdLst>
                <a:gd name="connsiteX0" fmla="*/ 149869 w 199253"/>
                <a:gd name="connsiteY0" fmla="*/ 149978 h 199253"/>
                <a:gd name="connsiteX1" fmla="*/ 151663 w 199253"/>
                <a:gd name="connsiteY1" fmla="*/ 156554 h 199253"/>
                <a:gd name="connsiteX2" fmla="*/ 158437 w 199253"/>
                <a:gd name="connsiteY2" fmla="*/ 158945 h 199253"/>
                <a:gd name="connsiteX3" fmla="*/ 156445 w 199253"/>
                <a:gd name="connsiteY3" fmla="*/ 152369 h 199253"/>
                <a:gd name="connsiteX4" fmla="*/ 149869 w 199253"/>
                <a:gd name="connsiteY4" fmla="*/ 14997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9" y="149978"/>
                  </a:moveTo>
                  <a:cubicBezTo>
                    <a:pt x="148873" y="150975"/>
                    <a:pt x="149670" y="153964"/>
                    <a:pt x="151663" y="156554"/>
                  </a:cubicBezTo>
                  <a:cubicBezTo>
                    <a:pt x="154452" y="159343"/>
                    <a:pt x="157242" y="160140"/>
                    <a:pt x="158437" y="158945"/>
                  </a:cubicBezTo>
                  <a:cubicBezTo>
                    <a:pt x="160031" y="157949"/>
                    <a:pt x="158637" y="154761"/>
                    <a:pt x="156445" y="152369"/>
                  </a:cubicBezTo>
                  <a:cubicBezTo>
                    <a:pt x="154054" y="149580"/>
                    <a:pt x="151264" y="148783"/>
                    <a:pt x="149869" y="14997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1" name="Forma Livre: Forma 550">
              <a:extLst>
                <a:ext uri="{FF2B5EF4-FFF2-40B4-BE49-F238E27FC236}">
                  <a16:creationId xmlns:a16="http://schemas.microsoft.com/office/drawing/2014/main" id="{E792AF25-738F-4662-A8A2-2F64B79BBA3A}"/>
                </a:ext>
              </a:extLst>
            </p:cNvPr>
            <p:cNvSpPr/>
            <p:nvPr/>
          </p:nvSpPr>
          <p:spPr>
            <a:xfrm>
              <a:off x="7071785" y="-2511495"/>
              <a:ext cx="797016" cy="996270"/>
            </a:xfrm>
            <a:custGeom>
              <a:avLst/>
              <a:gdLst>
                <a:gd name="connsiteX0" fmla="*/ 150636 w 797015"/>
                <a:gd name="connsiteY0" fmla="*/ 149440 h 996269"/>
                <a:gd name="connsiteX1" fmla="*/ 149440 w 797015"/>
                <a:gd name="connsiteY1" fmla="*/ 150835 h 996269"/>
                <a:gd name="connsiteX2" fmla="*/ 277760 w 797015"/>
                <a:gd name="connsiteY2" fmla="*/ 245879 h 996269"/>
                <a:gd name="connsiteX3" fmla="*/ 244285 w 797015"/>
                <a:gd name="connsiteY3" fmla="*/ 284136 h 996269"/>
                <a:gd name="connsiteX4" fmla="*/ 541971 w 797015"/>
                <a:gd name="connsiteY4" fmla="*/ 583814 h 996269"/>
                <a:gd name="connsiteX5" fmla="*/ 599356 w 797015"/>
                <a:gd name="connsiteY5" fmla="*/ 537986 h 996269"/>
                <a:gd name="connsiteX6" fmla="*/ 827701 w 797015"/>
                <a:gd name="connsiteY6" fmla="*/ 898635 h 996269"/>
                <a:gd name="connsiteX7" fmla="*/ 828697 w 797015"/>
                <a:gd name="connsiteY7" fmla="*/ 897639 h 996269"/>
                <a:gd name="connsiteX8" fmla="*/ 596765 w 797015"/>
                <a:gd name="connsiteY8" fmla="*/ 531809 h 996269"/>
                <a:gd name="connsiteX9" fmla="*/ 539380 w 797015"/>
                <a:gd name="connsiteY9" fmla="*/ 577836 h 996269"/>
                <a:gd name="connsiteX10" fmla="*/ 251259 w 797015"/>
                <a:gd name="connsiteY10" fmla="*/ 287723 h 996269"/>
                <a:gd name="connsiteX11" fmla="*/ 284335 w 797015"/>
                <a:gd name="connsiteY11" fmla="*/ 249067 h 996269"/>
                <a:gd name="connsiteX12" fmla="*/ 150636 w 797015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996269">
                  <a:moveTo>
                    <a:pt x="150636" y="149440"/>
                  </a:moveTo>
                  <a:cubicBezTo>
                    <a:pt x="150636" y="149839"/>
                    <a:pt x="150237" y="150238"/>
                    <a:pt x="149440" y="150835"/>
                  </a:cubicBezTo>
                  <a:cubicBezTo>
                    <a:pt x="194073" y="181321"/>
                    <a:pt x="236714" y="212803"/>
                    <a:pt x="277760" y="245879"/>
                  </a:cubicBezTo>
                  <a:cubicBezTo>
                    <a:pt x="266402" y="258831"/>
                    <a:pt x="255643" y="271782"/>
                    <a:pt x="244285" y="284136"/>
                  </a:cubicBezTo>
                  <a:cubicBezTo>
                    <a:pt x="357063" y="374996"/>
                    <a:pt x="456092" y="475619"/>
                    <a:pt x="541971" y="583814"/>
                  </a:cubicBezTo>
                  <a:cubicBezTo>
                    <a:pt x="561099" y="568272"/>
                    <a:pt x="580028" y="553129"/>
                    <a:pt x="599356" y="537986"/>
                  </a:cubicBezTo>
                  <a:cubicBezTo>
                    <a:pt x="689020" y="650963"/>
                    <a:pt x="764737" y="771511"/>
                    <a:pt x="827701" y="898635"/>
                  </a:cubicBezTo>
                  <a:cubicBezTo>
                    <a:pt x="827701" y="898436"/>
                    <a:pt x="828697" y="898037"/>
                    <a:pt x="828697" y="897639"/>
                  </a:cubicBezTo>
                  <a:cubicBezTo>
                    <a:pt x="765334" y="769120"/>
                    <a:pt x="688422" y="646180"/>
                    <a:pt x="596765" y="531809"/>
                  </a:cubicBezTo>
                  <a:cubicBezTo>
                    <a:pt x="577637" y="547151"/>
                    <a:pt x="558708" y="562295"/>
                    <a:pt x="539380" y="577836"/>
                  </a:cubicBezTo>
                  <a:cubicBezTo>
                    <a:pt x="455694" y="472630"/>
                    <a:pt x="360251" y="375594"/>
                    <a:pt x="251259" y="287723"/>
                  </a:cubicBezTo>
                  <a:cubicBezTo>
                    <a:pt x="262417" y="274771"/>
                    <a:pt x="273376" y="261620"/>
                    <a:pt x="284335" y="249067"/>
                  </a:cubicBezTo>
                  <a:cubicBezTo>
                    <a:pt x="241695" y="214198"/>
                    <a:pt x="197261" y="180923"/>
                    <a:pt x="150636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F5949647-7871-4080-AA14-23704A5DF157}"/>
                </a:ext>
              </a:extLst>
            </p:cNvPr>
            <p:cNvSpPr/>
            <p:nvPr/>
          </p:nvSpPr>
          <p:spPr>
            <a:xfrm>
              <a:off x="7741861" y="-1778056"/>
              <a:ext cx="199254" cy="199254"/>
            </a:xfrm>
            <a:custGeom>
              <a:avLst/>
              <a:gdLst>
                <a:gd name="connsiteX0" fmla="*/ 150651 w 199253"/>
                <a:gd name="connsiteY0" fmla="*/ 149654 h 199253"/>
                <a:gd name="connsiteX1" fmla="*/ 153839 w 199253"/>
                <a:gd name="connsiteY1" fmla="*/ 166790 h 199253"/>
                <a:gd name="connsiteX2" fmla="*/ 165396 w 199253"/>
                <a:gd name="connsiteY2" fmla="*/ 179741 h 199253"/>
                <a:gd name="connsiteX3" fmla="*/ 162407 w 199253"/>
                <a:gd name="connsiteY3" fmla="*/ 162207 h 199253"/>
                <a:gd name="connsiteX4" fmla="*/ 150651 w 199253"/>
                <a:gd name="connsiteY4" fmla="*/ 149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51" y="149654"/>
                  </a:moveTo>
                  <a:cubicBezTo>
                    <a:pt x="148260" y="150849"/>
                    <a:pt x="149456" y="158620"/>
                    <a:pt x="153839" y="166790"/>
                  </a:cubicBezTo>
                  <a:cubicBezTo>
                    <a:pt x="157824" y="175358"/>
                    <a:pt x="163204" y="180738"/>
                    <a:pt x="165396" y="179741"/>
                  </a:cubicBezTo>
                  <a:cubicBezTo>
                    <a:pt x="168385" y="178546"/>
                    <a:pt x="166791" y="170775"/>
                    <a:pt x="162407" y="162207"/>
                  </a:cubicBezTo>
                  <a:cubicBezTo>
                    <a:pt x="158223" y="153838"/>
                    <a:pt x="152843" y="148259"/>
                    <a:pt x="150651" y="149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7EE0AC12-D570-4E0B-A7EC-519FA0E0C562}"/>
                </a:ext>
              </a:extLst>
            </p:cNvPr>
            <p:cNvSpPr/>
            <p:nvPr/>
          </p:nvSpPr>
          <p:spPr>
            <a:xfrm>
              <a:off x="7510521" y="-2138409"/>
              <a:ext cx="199254" cy="199254"/>
            </a:xfrm>
            <a:custGeom>
              <a:avLst/>
              <a:gdLst>
                <a:gd name="connsiteX0" fmla="*/ 150059 w 199253"/>
                <a:gd name="connsiteY0" fmla="*/ 149757 h 199253"/>
                <a:gd name="connsiteX1" fmla="*/ 156634 w 199253"/>
                <a:gd name="connsiteY1" fmla="*/ 166494 h 199253"/>
                <a:gd name="connsiteX2" fmla="*/ 171379 w 199253"/>
                <a:gd name="connsiteY2" fmla="*/ 177054 h 199253"/>
                <a:gd name="connsiteX3" fmla="*/ 164405 w 199253"/>
                <a:gd name="connsiteY3" fmla="*/ 160118 h 199253"/>
                <a:gd name="connsiteX4" fmla="*/ 150059 w 199253"/>
                <a:gd name="connsiteY4" fmla="*/ 1497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59" y="149757"/>
                  </a:moveTo>
                  <a:cubicBezTo>
                    <a:pt x="148067" y="151550"/>
                    <a:pt x="151055" y="158922"/>
                    <a:pt x="156634" y="166494"/>
                  </a:cubicBezTo>
                  <a:cubicBezTo>
                    <a:pt x="162811" y="174066"/>
                    <a:pt x="169187" y="178648"/>
                    <a:pt x="171379" y="177054"/>
                  </a:cubicBezTo>
                  <a:cubicBezTo>
                    <a:pt x="173770" y="175660"/>
                    <a:pt x="170383" y="167889"/>
                    <a:pt x="164405" y="160118"/>
                  </a:cubicBezTo>
                  <a:cubicBezTo>
                    <a:pt x="158428" y="152745"/>
                    <a:pt x="152051" y="148163"/>
                    <a:pt x="150059" y="1497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9EA360CF-0A22-496B-A15F-C32B48232163}"/>
                </a:ext>
              </a:extLst>
            </p:cNvPr>
            <p:cNvSpPr/>
            <p:nvPr/>
          </p:nvSpPr>
          <p:spPr>
            <a:xfrm>
              <a:off x="7062025" y="-2518608"/>
              <a:ext cx="199254" cy="199254"/>
            </a:xfrm>
            <a:custGeom>
              <a:avLst/>
              <a:gdLst>
                <a:gd name="connsiteX0" fmla="*/ 149636 w 199253"/>
                <a:gd name="connsiteY0" fmla="*/ 149979 h 199253"/>
                <a:gd name="connsiteX1" fmla="*/ 159798 w 199253"/>
                <a:gd name="connsiteY1" fmla="*/ 161735 h 199253"/>
                <a:gd name="connsiteX2" fmla="*/ 174344 w 199253"/>
                <a:gd name="connsiteY2" fmla="*/ 166915 h 199253"/>
                <a:gd name="connsiteX3" fmla="*/ 164580 w 199253"/>
                <a:gd name="connsiteY3" fmla="*/ 155358 h 199253"/>
                <a:gd name="connsiteX4" fmla="*/ 149636 w 199253"/>
                <a:gd name="connsiteY4" fmla="*/ 1499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6" y="149979"/>
                  </a:moveTo>
                  <a:cubicBezTo>
                    <a:pt x="148441" y="151573"/>
                    <a:pt x="152824" y="156952"/>
                    <a:pt x="159798" y="161735"/>
                  </a:cubicBezTo>
                  <a:cubicBezTo>
                    <a:pt x="166573" y="166517"/>
                    <a:pt x="172949" y="168908"/>
                    <a:pt x="174344" y="166915"/>
                  </a:cubicBezTo>
                  <a:cubicBezTo>
                    <a:pt x="175340" y="165122"/>
                    <a:pt x="170757" y="160141"/>
                    <a:pt x="164580" y="155358"/>
                  </a:cubicBezTo>
                  <a:cubicBezTo>
                    <a:pt x="157806" y="150377"/>
                    <a:pt x="150832" y="148385"/>
                    <a:pt x="149636" y="149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946435C0-C547-4DC6-8B4F-6C37A35B8997}"/>
                </a:ext>
              </a:extLst>
            </p:cNvPr>
            <p:cNvSpPr/>
            <p:nvPr/>
          </p:nvSpPr>
          <p:spPr>
            <a:xfrm>
              <a:off x="7453511" y="-2091880"/>
              <a:ext cx="199254" cy="199254"/>
            </a:xfrm>
            <a:custGeom>
              <a:avLst/>
              <a:gdLst>
                <a:gd name="connsiteX0" fmla="*/ 150082 w 199253"/>
                <a:gd name="connsiteY0" fmla="*/ 149853 h 199253"/>
                <a:gd name="connsiteX1" fmla="*/ 156458 w 199253"/>
                <a:gd name="connsiteY1" fmla="*/ 165594 h 199253"/>
                <a:gd name="connsiteX2" fmla="*/ 170606 w 199253"/>
                <a:gd name="connsiteY2" fmla="*/ 175955 h 199253"/>
                <a:gd name="connsiteX3" fmla="*/ 164628 w 199253"/>
                <a:gd name="connsiteY3" fmla="*/ 159816 h 199253"/>
                <a:gd name="connsiteX4" fmla="*/ 150082 w 199253"/>
                <a:gd name="connsiteY4" fmla="*/ 149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82" y="149853"/>
                  </a:moveTo>
                  <a:cubicBezTo>
                    <a:pt x="148090" y="151447"/>
                    <a:pt x="150879" y="158620"/>
                    <a:pt x="156458" y="165594"/>
                  </a:cubicBezTo>
                  <a:cubicBezTo>
                    <a:pt x="162237" y="172767"/>
                    <a:pt x="168414" y="177948"/>
                    <a:pt x="170606" y="175955"/>
                  </a:cubicBezTo>
                  <a:cubicBezTo>
                    <a:pt x="172797" y="174162"/>
                    <a:pt x="170008" y="166790"/>
                    <a:pt x="164628" y="159816"/>
                  </a:cubicBezTo>
                  <a:cubicBezTo>
                    <a:pt x="158850" y="152244"/>
                    <a:pt x="152274" y="148060"/>
                    <a:pt x="150082" y="149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8DC8865-8265-4A67-B2C3-D6BC8FFA99CE}"/>
                </a:ext>
              </a:extLst>
            </p:cNvPr>
            <p:cNvSpPr/>
            <p:nvPr/>
          </p:nvSpPr>
          <p:spPr>
            <a:xfrm>
              <a:off x="7154820" y="-2388170"/>
              <a:ext cx="199254" cy="199254"/>
            </a:xfrm>
            <a:custGeom>
              <a:avLst/>
              <a:gdLst>
                <a:gd name="connsiteX0" fmla="*/ 149893 w 199253"/>
                <a:gd name="connsiteY0" fmla="*/ 150052 h 199253"/>
                <a:gd name="connsiteX1" fmla="*/ 160453 w 199253"/>
                <a:gd name="connsiteY1" fmla="*/ 165195 h 199253"/>
                <a:gd name="connsiteX2" fmla="*/ 177191 w 199253"/>
                <a:gd name="connsiteY2" fmla="*/ 171970 h 199253"/>
                <a:gd name="connsiteX3" fmla="*/ 166232 w 199253"/>
                <a:gd name="connsiteY3" fmla="*/ 157424 h 199253"/>
                <a:gd name="connsiteX4" fmla="*/ 149893 w 199253"/>
                <a:gd name="connsiteY4" fmla="*/ 15005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93" y="150052"/>
                  </a:moveTo>
                  <a:cubicBezTo>
                    <a:pt x="147900" y="152443"/>
                    <a:pt x="152682" y="158620"/>
                    <a:pt x="160453" y="165195"/>
                  </a:cubicBezTo>
                  <a:cubicBezTo>
                    <a:pt x="167626" y="170575"/>
                    <a:pt x="175198" y="174161"/>
                    <a:pt x="177191" y="171970"/>
                  </a:cubicBezTo>
                  <a:cubicBezTo>
                    <a:pt x="178984" y="169977"/>
                    <a:pt x="174202" y="163003"/>
                    <a:pt x="166232" y="157424"/>
                  </a:cubicBezTo>
                  <a:cubicBezTo>
                    <a:pt x="158859" y="151048"/>
                    <a:pt x="152085" y="148059"/>
                    <a:pt x="149893" y="15005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50040984-4011-4D70-AD04-81FCE6571632}"/>
                </a:ext>
              </a:extLst>
            </p:cNvPr>
            <p:cNvSpPr/>
            <p:nvPr/>
          </p:nvSpPr>
          <p:spPr>
            <a:xfrm>
              <a:off x="7192334" y="-2422157"/>
              <a:ext cx="199254" cy="199254"/>
            </a:xfrm>
            <a:custGeom>
              <a:avLst/>
              <a:gdLst>
                <a:gd name="connsiteX0" fmla="*/ 149639 w 199253"/>
                <a:gd name="connsiteY0" fmla="*/ 149766 h 199253"/>
                <a:gd name="connsiteX1" fmla="*/ 157012 w 199253"/>
                <a:gd name="connsiteY1" fmla="*/ 159131 h 199253"/>
                <a:gd name="connsiteX2" fmla="*/ 167174 w 199253"/>
                <a:gd name="connsiteY2" fmla="*/ 164113 h 199253"/>
                <a:gd name="connsiteX3" fmla="*/ 160598 w 199253"/>
                <a:gd name="connsiteY3" fmla="*/ 154748 h 199253"/>
                <a:gd name="connsiteX4" fmla="*/ 149639 w 199253"/>
                <a:gd name="connsiteY4" fmla="*/ 14976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39" y="149766"/>
                  </a:moveTo>
                  <a:cubicBezTo>
                    <a:pt x="148643" y="151161"/>
                    <a:pt x="151433" y="155345"/>
                    <a:pt x="157012" y="159131"/>
                  </a:cubicBezTo>
                  <a:cubicBezTo>
                    <a:pt x="161196" y="163116"/>
                    <a:pt x="166178" y="165109"/>
                    <a:pt x="167174" y="164113"/>
                  </a:cubicBezTo>
                  <a:cubicBezTo>
                    <a:pt x="168369" y="162319"/>
                    <a:pt x="164982" y="158334"/>
                    <a:pt x="160598" y="154748"/>
                  </a:cubicBezTo>
                  <a:cubicBezTo>
                    <a:pt x="155617" y="150763"/>
                    <a:pt x="151034" y="148571"/>
                    <a:pt x="149639" y="14976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B497A5E7-ECCD-41AC-A1BF-FB114187F099}"/>
                </a:ext>
              </a:extLst>
            </p:cNvPr>
            <p:cNvSpPr/>
            <p:nvPr/>
          </p:nvSpPr>
          <p:spPr>
            <a:xfrm>
              <a:off x="7237763" y="-1156170"/>
              <a:ext cx="398508" cy="1195524"/>
            </a:xfrm>
            <a:custGeom>
              <a:avLst/>
              <a:gdLst>
                <a:gd name="connsiteX0" fmla="*/ 187299 w 398507"/>
                <a:gd name="connsiteY0" fmla="*/ 149440 h 1195523"/>
                <a:gd name="connsiteX1" fmla="*/ 185306 w 398507"/>
                <a:gd name="connsiteY1" fmla="*/ 150038 h 1195523"/>
                <a:gd name="connsiteX2" fmla="*/ 212405 w 398507"/>
                <a:gd name="connsiteY2" fmla="*/ 281546 h 1195523"/>
                <a:gd name="connsiteX3" fmla="*/ 149440 w 398507"/>
                <a:gd name="connsiteY3" fmla="*/ 294099 h 1195523"/>
                <a:gd name="connsiteX4" fmla="*/ 167572 w 398507"/>
                <a:gd name="connsiteY4" fmla="*/ 657140 h 1195523"/>
                <a:gd name="connsiteX5" fmla="*/ 259827 w 398507"/>
                <a:gd name="connsiteY5" fmla="*/ 661523 h 1195523"/>
                <a:gd name="connsiteX6" fmla="*/ 192878 w 398507"/>
                <a:gd name="connsiteY6" fmla="*/ 1045685 h 1195523"/>
                <a:gd name="connsiteX7" fmla="*/ 195269 w 398507"/>
                <a:gd name="connsiteY7" fmla="*/ 1046880 h 1195523"/>
                <a:gd name="connsiteX8" fmla="*/ 262019 w 398507"/>
                <a:gd name="connsiteY8" fmla="*/ 656143 h 1195523"/>
                <a:gd name="connsiteX9" fmla="*/ 170561 w 398507"/>
                <a:gd name="connsiteY9" fmla="*/ 651760 h 1195523"/>
                <a:gd name="connsiteX10" fmla="*/ 152828 w 398507"/>
                <a:gd name="connsiteY10" fmla="*/ 299080 h 1195523"/>
                <a:gd name="connsiteX11" fmla="*/ 215393 w 398507"/>
                <a:gd name="connsiteY11" fmla="*/ 287125 h 1195523"/>
                <a:gd name="connsiteX12" fmla="*/ 187299 w 398507"/>
                <a:gd name="connsiteY12" fmla="*/ 149440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195523">
                  <a:moveTo>
                    <a:pt x="187299" y="149440"/>
                  </a:moveTo>
                  <a:cubicBezTo>
                    <a:pt x="186502" y="149839"/>
                    <a:pt x="185705" y="150237"/>
                    <a:pt x="185306" y="150038"/>
                  </a:cubicBezTo>
                  <a:cubicBezTo>
                    <a:pt x="196066" y="193874"/>
                    <a:pt x="205032" y="237511"/>
                    <a:pt x="212405" y="281546"/>
                  </a:cubicBezTo>
                  <a:cubicBezTo>
                    <a:pt x="191483" y="286328"/>
                    <a:pt x="170362" y="290114"/>
                    <a:pt x="149440" y="294099"/>
                  </a:cubicBezTo>
                  <a:cubicBezTo>
                    <a:pt x="169366" y="413651"/>
                    <a:pt x="175144" y="535794"/>
                    <a:pt x="167572" y="657140"/>
                  </a:cubicBezTo>
                  <a:cubicBezTo>
                    <a:pt x="197859" y="658733"/>
                    <a:pt x="228743" y="659929"/>
                    <a:pt x="259827" y="661523"/>
                  </a:cubicBezTo>
                  <a:cubicBezTo>
                    <a:pt x="251658" y="791437"/>
                    <a:pt x="228943" y="921151"/>
                    <a:pt x="192878" y="1045685"/>
                  </a:cubicBezTo>
                  <a:cubicBezTo>
                    <a:pt x="194073" y="1046083"/>
                    <a:pt x="194272" y="1046482"/>
                    <a:pt x="195269" y="1046880"/>
                  </a:cubicBezTo>
                  <a:cubicBezTo>
                    <a:pt x="231732" y="919557"/>
                    <a:pt x="254646" y="788049"/>
                    <a:pt x="262019" y="656143"/>
                  </a:cubicBezTo>
                  <a:cubicBezTo>
                    <a:pt x="231533" y="654151"/>
                    <a:pt x="200649" y="652955"/>
                    <a:pt x="170561" y="651760"/>
                  </a:cubicBezTo>
                  <a:cubicBezTo>
                    <a:pt x="176937" y="533403"/>
                    <a:pt x="171159" y="415046"/>
                    <a:pt x="152828" y="299080"/>
                  </a:cubicBezTo>
                  <a:cubicBezTo>
                    <a:pt x="173550" y="295294"/>
                    <a:pt x="194472" y="291509"/>
                    <a:pt x="215393" y="287125"/>
                  </a:cubicBezTo>
                  <a:cubicBezTo>
                    <a:pt x="208021" y="240898"/>
                    <a:pt x="198258" y="195070"/>
                    <a:pt x="187299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9" name="Forma Livre: Forma 558">
              <a:extLst>
                <a:ext uri="{FF2B5EF4-FFF2-40B4-BE49-F238E27FC236}">
                  <a16:creationId xmlns:a16="http://schemas.microsoft.com/office/drawing/2014/main" id="{897F7B31-B948-4287-8A6F-597C3E47B9A3}"/>
                </a:ext>
              </a:extLst>
            </p:cNvPr>
            <p:cNvSpPr/>
            <p:nvPr/>
          </p:nvSpPr>
          <p:spPr>
            <a:xfrm>
              <a:off x="7274585" y="-274736"/>
              <a:ext cx="199254" cy="199254"/>
            </a:xfrm>
            <a:custGeom>
              <a:avLst/>
              <a:gdLst>
                <a:gd name="connsiteX0" fmla="*/ 161436 w 199253"/>
                <a:gd name="connsiteY0" fmla="*/ 149506 h 199253"/>
                <a:gd name="connsiteX1" fmla="*/ 150875 w 199253"/>
                <a:gd name="connsiteY1" fmla="*/ 162657 h 199253"/>
                <a:gd name="connsiteX2" fmla="*/ 152668 w 199253"/>
                <a:gd name="connsiteY2" fmla="*/ 180191 h 199253"/>
                <a:gd name="connsiteX3" fmla="*/ 163030 w 199253"/>
                <a:gd name="connsiteY3" fmla="*/ 166642 h 199253"/>
                <a:gd name="connsiteX4" fmla="*/ 161436 w 199253"/>
                <a:gd name="connsiteY4" fmla="*/ 1495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436" y="149506"/>
                  </a:moveTo>
                  <a:cubicBezTo>
                    <a:pt x="158048" y="148709"/>
                    <a:pt x="153266" y="155284"/>
                    <a:pt x="150875" y="162657"/>
                  </a:cubicBezTo>
                  <a:cubicBezTo>
                    <a:pt x="148484" y="171225"/>
                    <a:pt x="149082" y="179394"/>
                    <a:pt x="152668" y="180191"/>
                  </a:cubicBezTo>
                  <a:cubicBezTo>
                    <a:pt x="155458" y="180988"/>
                    <a:pt x="160041" y="174811"/>
                    <a:pt x="163030" y="166642"/>
                  </a:cubicBezTo>
                  <a:cubicBezTo>
                    <a:pt x="165620" y="158074"/>
                    <a:pt x="164225" y="150303"/>
                    <a:pt x="161436" y="1495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0" name="Forma Livre: Forma 559">
              <a:extLst>
                <a:ext uri="{FF2B5EF4-FFF2-40B4-BE49-F238E27FC236}">
                  <a16:creationId xmlns:a16="http://schemas.microsoft.com/office/drawing/2014/main" id="{741EB76F-BC18-4EE7-9B41-50574637660B}"/>
                </a:ext>
              </a:extLst>
            </p:cNvPr>
            <p:cNvSpPr/>
            <p:nvPr/>
          </p:nvSpPr>
          <p:spPr>
            <a:xfrm>
              <a:off x="7343005" y="-660426"/>
              <a:ext cx="199254" cy="199254"/>
            </a:xfrm>
            <a:custGeom>
              <a:avLst/>
              <a:gdLst>
                <a:gd name="connsiteX0" fmla="*/ 156378 w 199253"/>
                <a:gd name="connsiteY0" fmla="*/ 149440 h 199253"/>
                <a:gd name="connsiteX1" fmla="*/ 149604 w 199253"/>
                <a:gd name="connsiteY1" fmla="*/ 164584 h 199253"/>
                <a:gd name="connsiteX2" fmla="*/ 154585 w 199253"/>
                <a:gd name="connsiteY2" fmla="*/ 180524 h 199253"/>
                <a:gd name="connsiteX3" fmla="*/ 161360 w 199253"/>
                <a:gd name="connsiteY3" fmla="*/ 164982 h 199253"/>
                <a:gd name="connsiteX4" fmla="*/ 156378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78" y="149440"/>
                  </a:moveTo>
                  <a:cubicBezTo>
                    <a:pt x="152792" y="149440"/>
                    <a:pt x="149803" y="156414"/>
                    <a:pt x="149604" y="164584"/>
                  </a:cubicBezTo>
                  <a:cubicBezTo>
                    <a:pt x="148807" y="173152"/>
                    <a:pt x="150999" y="180524"/>
                    <a:pt x="154585" y="180524"/>
                  </a:cubicBezTo>
                  <a:cubicBezTo>
                    <a:pt x="157773" y="181321"/>
                    <a:pt x="160961" y="173550"/>
                    <a:pt x="161360" y="164982"/>
                  </a:cubicBezTo>
                  <a:cubicBezTo>
                    <a:pt x="161958" y="157211"/>
                    <a:pt x="159766" y="149440"/>
                    <a:pt x="15637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F7D1100E-A683-425B-925B-3533C296B93E}"/>
                </a:ext>
              </a:extLst>
            </p:cNvPr>
            <p:cNvSpPr/>
            <p:nvPr/>
          </p:nvSpPr>
          <p:spPr>
            <a:xfrm>
              <a:off x="7268883" y="-1166061"/>
              <a:ext cx="199254" cy="199254"/>
            </a:xfrm>
            <a:custGeom>
              <a:avLst/>
              <a:gdLst>
                <a:gd name="connsiteX0" fmla="*/ 152393 w 199253"/>
                <a:gd name="connsiteY0" fmla="*/ 149568 h 199253"/>
                <a:gd name="connsiteX1" fmla="*/ 150201 w 199253"/>
                <a:gd name="connsiteY1" fmla="*/ 162918 h 199253"/>
                <a:gd name="connsiteX2" fmla="*/ 158570 w 199253"/>
                <a:gd name="connsiteY2" fmla="*/ 173279 h 199253"/>
                <a:gd name="connsiteX3" fmla="*/ 160164 w 199253"/>
                <a:gd name="connsiteY3" fmla="*/ 159929 h 199253"/>
                <a:gd name="connsiteX4" fmla="*/ 152393 w 199253"/>
                <a:gd name="connsiteY4" fmla="*/ 1495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393" y="149568"/>
                  </a:moveTo>
                  <a:cubicBezTo>
                    <a:pt x="149603" y="150365"/>
                    <a:pt x="148607" y="155944"/>
                    <a:pt x="150201" y="162918"/>
                  </a:cubicBezTo>
                  <a:cubicBezTo>
                    <a:pt x="152592" y="169095"/>
                    <a:pt x="155581" y="174275"/>
                    <a:pt x="158570" y="173279"/>
                  </a:cubicBezTo>
                  <a:cubicBezTo>
                    <a:pt x="161160" y="172681"/>
                    <a:pt x="161957" y="166903"/>
                    <a:pt x="160164" y="159929"/>
                  </a:cubicBezTo>
                  <a:cubicBezTo>
                    <a:pt x="158371" y="153553"/>
                    <a:pt x="154585" y="148571"/>
                    <a:pt x="152393" y="1495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2" name="Forma Livre: Forma 561">
              <a:extLst>
                <a:ext uri="{FF2B5EF4-FFF2-40B4-BE49-F238E27FC236}">
                  <a16:creationId xmlns:a16="http://schemas.microsoft.com/office/drawing/2014/main" id="{EB92BC23-5AD6-42D3-91BC-6ED5FFB77BCE}"/>
                </a:ext>
              </a:extLst>
            </p:cNvPr>
            <p:cNvSpPr/>
            <p:nvPr/>
          </p:nvSpPr>
          <p:spPr>
            <a:xfrm>
              <a:off x="7250502" y="-664228"/>
              <a:ext cx="199254" cy="199254"/>
            </a:xfrm>
            <a:custGeom>
              <a:avLst/>
              <a:gdLst>
                <a:gd name="connsiteX0" fmla="*/ 156229 w 199253"/>
                <a:gd name="connsiteY0" fmla="*/ 149457 h 199253"/>
                <a:gd name="connsiteX1" fmla="*/ 149454 w 199253"/>
                <a:gd name="connsiteY1" fmla="*/ 163803 h 199253"/>
                <a:gd name="connsiteX2" fmla="*/ 154436 w 199253"/>
                <a:gd name="connsiteY2" fmla="*/ 178946 h 199253"/>
                <a:gd name="connsiteX3" fmla="*/ 161609 w 199253"/>
                <a:gd name="connsiteY3" fmla="*/ 164202 h 199253"/>
                <a:gd name="connsiteX4" fmla="*/ 156229 w 199253"/>
                <a:gd name="connsiteY4" fmla="*/ 1494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229" y="149457"/>
                  </a:moveTo>
                  <a:cubicBezTo>
                    <a:pt x="153041" y="149058"/>
                    <a:pt x="150251" y="156032"/>
                    <a:pt x="149454" y="163803"/>
                  </a:cubicBezTo>
                  <a:cubicBezTo>
                    <a:pt x="149255" y="172371"/>
                    <a:pt x="151248" y="178946"/>
                    <a:pt x="154436" y="178946"/>
                  </a:cubicBezTo>
                  <a:cubicBezTo>
                    <a:pt x="158022" y="179345"/>
                    <a:pt x="161409" y="172371"/>
                    <a:pt x="161609" y="164202"/>
                  </a:cubicBezTo>
                  <a:cubicBezTo>
                    <a:pt x="162007" y="156829"/>
                    <a:pt x="159616" y="149457"/>
                    <a:pt x="156229" y="1494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3" name="Forma Livre: Forma 562">
              <a:extLst>
                <a:ext uri="{FF2B5EF4-FFF2-40B4-BE49-F238E27FC236}">
                  <a16:creationId xmlns:a16="http://schemas.microsoft.com/office/drawing/2014/main" id="{65C70F8E-77B0-465E-817A-76614C1162D3}"/>
                </a:ext>
              </a:extLst>
            </p:cNvPr>
            <p:cNvSpPr/>
            <p:nvPr/>
          </p:nvSpPr>
          <p:spPr>
            <a:xfrm>
              <a:off x="7232218" y="-1024970"/>
              <a:ext cx="199254" cy="199254"/>
            </a:xfrm>
            <a:custGeom>
              <a:avLst/>
              <a:gdLst>
                <a:gd name="connsiteX0" fmla="*/ 153392 w 199253"/>
                <a:gd name="connsiteY0" fmla="*/ 149549 h 199253"/>
                <a:gd name="connsiteX1" fmla="*/ 149805 w 199253"/>
                <a:gd name="connsiteY1" fmla="*/ 165090 h 199253"/>
                <a:gd name="connsiteX2" fmla="*/ 157975 w 199253"/>
                <a:gd name="connsiteY2" fmla="*/ 178241 h 199253"/>
                <a:gd name="connsiteX3" fmla="*/ 162159 w 199253"/>
                <a:gd name="connsiteY3" fmla="*/ 163098 h 199253"/>
                <a:gd name="connsiteX4" fmla="*/ 153392 w 199253"/>
                <a:gd name="connsiteY4" fmla="*/ 14954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92" y="149549"/>
                  </a:moveTo>
                  <a:cubicBezTo>
                    <a:pt x="149805" y="150346"/>
                    <a:pt x="148809" y="157120"/>
                    <a:pt x="149805" y="165090"/>
                  </a:cubicBezTo>
                  <a:cubicBezTo>
                    <a:pt x="151399" y="173260"/>
                    <a:pt x="154986" y="179238"/>
                    <a:pt x="157975" y="178241"/>
                  </a:cubicBezTo>
                  <a:cubicBezTo>
                    <a:pt x="161362" y="177843"/>
                    <a:pt x="162956" y="171267"/>
                    <a:pt x="162159" y="163098"/>
                  </a:cubicBezTo>
                  <a:cubicBezTo>
                    <a:pt x="160565" y="154530"/>
                    <a:pt x="157377" y="148553"/>
                    <a:pt x="153392" y="1495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569AB321-1E3B-4A88-A62B-E373E3A57F79}"/>
                </a:ext>
              </a:extLst>
            </p:cNvPr>
            <p:cNvSpPr/>
            <p:nvPr/>
          </p:nvSpPr>
          <p:spPr>
            <a:xfrm>
              <a:off x="7296913" y="-1031895"/>
              <a:ext cx="199254" cy="199254"/>
            </a:xfrm>
            <a:custGeom>
              <a:avLst/>
              <a:gdLst>
                <a:gd name="connsiteX0" fmla="*/ 152458 w 199253"/>
                <a:gd name="connsiteY0" fmla="*/ 149500 h 199253"/>
                <a:gd name="connsiteX1" fmla="*/ 149470 w 199253"/>
                <a:gd name="connsiteY1" fmla="*/ 159463 h 199253"/>
                <a:gd name="connsiteX2" fmla="*/ 155248 w 199253"/>
                <a:gd name="connsiteY2" fmla="*/ 168031 h 199253"/>
                <a:gd name="connsiteX3" fmla="*/ 157440 w 199253"/>
                <a:gd name="connsiteY3" fmla="*/ 157869 h 199253"/>
                <a:gd name="connsiteX4" fmla="*/ 152458 w 199253"/>
                <a:gd name="connsiteY4" fmla="*/ 14950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58" y="149500"/>
                  </a:moveTo>
                  <a:cubicBezTo>
                    <a:pt x="150067" y="149500"/>
                    <a:pt x="149270" y="154481"/>
                    <a:pt x="149470" y="159463"/>
                  </a:cubicBezTo>
                  <a:cubicBezTo>
                    <a:pt x="150267" y="164444"/>
                    <a:pt x="153056" y="168429"/>
                    <a:pt x="155248" y="168031"/>
                  </a:cubicBezTo>
                  <a:cubicBezTo>
                    <a:pt x="157241" y="168031"/>
                    <a:pt x="158038" y="163249"/>
                    <a:pt x="157440" y="157869"/>
                  </a:cubicBezTo>
                  <a:cubicBezTo>
                    <a:pt x="156842" y="152887"/>
                    <a:pt x="153853" y="148902"/>
                    <a:pt x="152458" y="14950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272B44C-A75D-406E-A322-C85FBF37D3C4}"/>
                </a:ext>
              </a:extLst>
            </p:cNvPr>
            <p:cNvSpPr/>
            <p:nvPr/>
          </p:nvSpPr>
          <p:spPr>
            <a:xfrm>
              <a:off x="6404683" y="-1846983"/>
              <a:ext cx="398508" cy="597762"/>
            </a:xfrm>
            <a:custGeom>
              <a:avLst/>
              <a:gdLst>
                <a:gd name="connsiteX0" fmla="*/ 149440 w 398507"/>
                <a:gd name="connsiteY0" fmla="*/ 471634 h 597761"/>
                <a:gd name="connsiteX1" fmla="*/ 152629 w 398507"/>
                <a:gd name="connsiteY1" fmla="*/ 474025 h 597761"/>
                <a:gd name="connsiteX2" fmla="*/ 186502 w 398507"/>
                <a:gd name="connsiteY2" fmla="*/ 431783 h 597761"/>
                <a:gd name="connsiteX3" fmla="*/ 274771 w 398507"/>
                <a:gd name="connsiteY3" fmla="*/ 507101 h 597761"/>
                <a:gd name="connsiteX4" fmla="*/ 382568 w 398507"/>
                <a:gd name="connsiteY4" fmla="*/ 399106 h 597761"/>
                <a:gd name="connsiteX5" fmla="*/ 232330 w 398507"/>
                <a:gd name="connsiteY5" fmla="*/ 277362 h 597761"/>
                <a:gd name="connsiteX6" fmla="*/ 322991 w 398507"/>
                <a:gd name="connsiteY6" fmla="*/ 152628 h 597761"/>
                <a:gd name="connsiteX7" fmla="*/ 318209 w 398507"/>
                <a:gd name="connsiteY7" fmla="*/ 149440 h 597761"/>
                <a:gd name="connsiteX8" fmla="*/ 227150 w 398507"/>
                <a:gd name="connsiteY8" fmla="*/ 276564 h 597761"/>
                <a:gd name="connsiteX9" fmla="*/ 377586 w 398507"/>
                <a:gd name="connsiteY9" fmla="*/ 397312 h 597761"/>
                <a:gd name="connsiteX10" fmla="*/ 273377 w 398507"/>
                <a:gd name="connsiteY10" fmla="*/ 502518 h 597761"/>
                <a:gd name="connsiteX11" fmla="*/ 184509 w 398507"/>
                <a:gd name="connsiteY11" fmla="*/ 427001 h 597761"/>
                <a:gd name="connsiteX12" fmla="*/ 149440 w 398507"/>
                <a:gd name="connsiteY12" fmla="*/ 4716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71634"/>
                  </a:moveTo>
                  <a:cubicBezTo>
                    <a:pt x="150238" y="472033"/>
                    <a:pt x="151035" y="473228"/>
                    <a:pt x="152629" y="474025"/>
                  </a:cubicBezTo>
                  <a:cubicBezTo>
                    <a:pt x="163587" y="459679"/>
                    <a:pt x="175144" y="445532"/>
                    <a:pt x="186502" y="431783"/>
                  </a:cubicBezTo>
                  <a:cubicBezTo>
                    <a:pt x="217984" y="455495"/>
                    <a:pt x="247473" y="480800"/>
                    <a:pt x="274771" y="507101"/>
                  </a:cubicBezTo>
                  <a:cubicBezTo>
                    <a:pt x="310637" y="471036"/>
                    <a:pt x="346303" y="434772"/>
                    <a:pt x="382568" y="399106"/>
                  </a:cubicBezTo>
                  <a:cubicBezTo>
                    <a:pt x="337337" y="354871"/>
                    <a:pt x="287324" y="314223"/>
                    <a:pt x="232330" y="277362"/>
                  </a:cubicBezTo>
                  <a:cubicBezTo>
                    <a:pt x="262617" y="235917"/>
                    <a:pt x="293103" y="194273"/>
                    <a:pt x="322991" y="152628"/>
                  </a:cubicBezTo>
                  <a:cubicBezTo>
                    <a:pt x="321397" y="151832"/>
                    <a:pt x="319404" y="150835"/>
                    <a:pt x="318209" y="149440"/>
                  </a:cubicBezTo>
                  <a:cubicBezTo>
                    <a:pt x="287922" y="191882"/>
                    <a:pt x="257237" y="234323"/>
                    <a:pt x="227150" y="276564"/>
                  </a:cubicBezTo>
                  <a:cubicBezTo>
                    <a:pt x="281745" y="313028"/>
                    <a:pt x="331957" y="353676"/>
                    <a:pt x="377586" y="397312"/>
                  </a:cubicBezTo>
                  <a:cubicBezTo>
                    <a:pt x="342717" y="432580"/>
                    <a:pt x="308047" y="467649"/>
                    <a:pt x="273377" y="502518"/>
                  </a:cubicBezTo>
                  <a:cubicBezTo>
                    <a:pt x="245879" y="476217"/>
                    <a:pt x="215792" y="450712"/>
                    <a:pt x="184509" y="427001"/>
                  </a:cubicBezTo>
                  <a:cubicBezTo>
                    <a:pt x="172554" y="441945"/>
                    <a:pt x="160997" y="456690"/>
                    <a:pt x="149440" y="4716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6" name="Forma Livre: Forma 565">
              <a:extLst>
                <a:ext uri="{FF2B5EF4-FFF2-40B4-BE49-F238E27FC236}">
                  <a16:creationId xmlns:a16="http://schemas.microsoft.com/office/drawing/2014/main" id="{1B295D92-0D9B-4F0C-9897-463D04120E05}"/>
                </a:ext>
              </a:extLst>
            </p:cNvPr>
            <p:cNvSpPr/>
            <p:nvPr/>
          </p:nvSpPr>
          <p:spPr>
            <a:xfrm>
              <a:off x="6563186" y="-1854815"/>
              <a:ext cx="199254" cy="199254"/>
            </a:xfrm>
            <a:custGeom>
              <a:avLst/>
              <a:gdLst>
                <a:gd name="connsiteX0" fmla="*/ 158310 w 199253"/>
                <a:gd name="connsiteY0" fmla="*/ 164047 h 199253"/>
                <a:gd name="connsiteX1" fmla="*/ 174450 w 199253"/>
                <a:gd name="connsiteY1" fmla="*/ 167235 h 199253"/>
                <a:gd name="connsiteX2" fmla="*/ 165882 w 199253"/>
                <a:gd name="connsiteY2" fmla="*/ 154283 h 199253"/>
                <a:gd name="connsiteX3" fmla="*/ 149942 w 199253"/>
                <a:gd name="connsiteY3" fmla="*/ 150497 h 199253"/>
                <a:gd name="connsiteX4" fmla="*/ 158310 w 199253"/>
                <a:gd name="connsiteY4" fmla="*/ 1640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10" y="164047"/>
                  </a:moveTo>
                  <a:cubicBezTo>
                    <a:pt x="165085" y="168231"/>
                    <a:pt x="172059" y="170024"/>
                    <a:pt x="174450" y="167235"/>
                  </a:cubicBezTo>
                  <a:cubicBezTo>
                    <a:pt x="176243" y="164644"/>
                    <a:pt x="172457" y="158268"/>
                    <a:pt x="165882" y="154283"/>
                  </a:cubicBezTo>
                  <a:cubicBezTo>
                    <a:pt x="159107" y="149501"/>
                    <a:pt x="151735" y="148306"/>
                    <a:pt x="149942" y="150497"/>
                  </a:cubicBezTo>
                  <a:cubicBezTo>
                    <a:pt x="147949" y="153486"/>
                    <a:pt x="152133" y="159464"/>
                    <a:pt x="158310" y="1640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4D20E3C0-E337-4622-A13D-73E8EF925A9B}"/>
                </a:ext>
              </a:extLst>
            </p:cNvPr>
            <p:cNvSpPr/>
            <p:nvPr/>
          </p:nvSpPr>
          <p:spPr>
            <a:xfrm>
              <a:off x="6474384" y="-1729004"/>
              <a:ext cx="199254" cy="199254"/>
            </a:xfrm>
            <a:custGeom>
              <a:avLst/>
              <a:gdLst>
                <a:gd name="connsiteX0" fmla="*/ 157050 w 199253"/>
                <a:gd name="connsiteY0" fmla="*/ 162968 h 199253"/>
                <a:gd name="connsiteX1" fmla="*/ 171596 w 199253"/>
                <a:gd name="connsiteY1" fmla="*/ 165559 h 199253"/>
                <a:gd name="connsiteX2" fmla="*/ 164622 w 199253"/>
                <a:gd name="connsiteY2" fmla="*/ 153404 h 199253"/>
                <a:gd name="connsiteX3" fmla="*/ 150076 w 199253"/>
                <a:gd name="connsiteY3" fmla="*/ 151013 h 199253"/>
                <a:gd name="connsiteX4" fmla="*/ 157050 w 199253"/>
                <a:gd name="connsiteY4" fmla="*/ 162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50" y="162968"/>
                  </a:moveTo>
                  <a:cubicBezTo>
                    <a:pt x="163227" y="167352"/>
                    <a:pt x="169404" y="168348"/>
                    <a:pt x="171596" y="165559"/>
                  </a:cubicBezTo>
                  <a:cubicBezTo>
                    <a:pt x="173588" y="162570"/>
                    <a:pt x="170400" y="157389"/>
                    <a:pt x="164622" y="153404"/>
                  </a:cubicBezTo>
                  <a:cubicBezTo>
                    <a:pt x="157847" y="149220"/>
                    <a:pt x="152069" y="148224"/>
                    <a:pt x="150076" y="151013"/>
                  </a:cubicBezTo>
                  <a:cubicBezTo>
                    <a:pt x="148084" y="153604"/>
                    <a:pt x="150873" y="159183"/>
                    <a:pt x="157050" y="162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A8929A13-D553-425D-92EB-558BB41207AF}"/>
                </a:ext>
              </a:extLst>
            </p:cNvPr>
            <p:cNvSpPr/>
            <p:nvPr/>
          </p:nvSpPr>
          <p:spPr>
            <a:xfrm>
              <a:off x="6399140" y="-1530738"/>
              <a:ext cx="199254" cy="199254"/>
            </a:xfrm>
            <a:custGeom>
              <a:avLst/>
              <a:gdLst>
                <a:gd name="connsiteX0" fmla="*/ 153588 w 199253"/>
                <a:gd name="connsiteY0" fmla="*/ 159773 h 199253"/>
                <a:gd name="connsiteX1" fmla="*/ 163949 w 199253"/>
                <a:gd name="connsiteY1" fmla="*/ 161167 h 199253"/>
                <a:gd name="connsiteX2" fmla="*/ 160163 w 199253"/>
                <a:gd name="connsiteY2" fmla="*/ 152002 h 199253"/>
                <a:gd name="connsiteX3" fmla="*/ 150002 w 199253"/>
                <a:gd name="connsiteY3" fmla="*/ 150408 h 199253"/>
                <a:gd name="connsiteX4" fmla="*/ 153588 w 199253"/>
                <a:gd name="connsiteY4" fmla="*/ 1597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88" y="159773"/>
                  </a:moveTo>
                  <a:cubicBezTo>
                    <a:pt x="157772" y="162961"/>
                    <a:pt x="162156" y="163359"/>
                    <a:pt x="163949" y="161167"/>
                  </a:cubicBezTo>
                  <a:cubicBezTo>
                    <a:pt x="165543" y="159374"/>
                    <a:pt x="163949" y="154990"/>
                    <a:pt x="160163" y="152002"/>
                  </a:cubicBezTo>
                  <a:cubicBezTo>
                    <a:pt x="155979" y="149411"/>
                    <a:pt x="151596" y="148614"/>
                    <a:pt x="150002" y="150408"/>
                  </a:cubicBezTo>
                  <a:cubicBezTo>
                    <a:pt x="148407" y="152599"/>
                    <a:pt x="150400" y="157182"/>
                    <a:pt x="153588" y="1597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F76A1168-43CA-40E5-95AE-025203D201DE}"/>
                </a:ext>
              </a:extLst>
            </p:cNvPr>
            <p:cNvSpPr/>
            <p:nvPr/>
          </p:nvSpPr>
          <p:spPr>
            <a:xfrm>
              <a:off x="6626136" y="-1608590"/>
              <a:ext cx="199254" cy="199254"/>
            </a:xfrm>
            <a:custGeom>
              <a:avLst/>
              <a:gdLst>
                <a:gd name="connsiteX0" fmla="*/ 155137 w 199253"/>
                <a:gd name="connsiteY0" fmla="*/ 163701 h 199253"/>
                <a:gd name="connsiteX1" fmla="*/ 168287 w 199253"/>
                <a:gd name="connsiteY1" fmla="*/ 167886 h 199253"/>
                <a:gd name="connsiteX2" fmla="*/ 163904 w 199253"/>
                <a:gd name="connsiteY2" fmla="*/ 154934 h 199253"/>
                <a:gd name="connsiteX3" fmla="*/ 150753 w 199253"/>
                <a:gd name="connsiteY3" fmla="*/ 150750 h 199253"/>
                <a:gd name="connsiteX4" fmla="*/ 155137 w 199253"/>
                <a:gd name="connsiteY4" fmla="*/ 1637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137" y="163701"/>
                  </a:moveTo>
                  <a:cubicBezTo>
                    <a:pt x="159919" y="168483"/>
                    <a:pt x="165896" y="170476"/>
                    <a:pt x="168287" y="167886"/>
                  </a:cubicBezTo>
                  <a:cubicBezTo>
                    <a:pt x="170679" y="165295"/>
                    <a:pt x="168686" y="159716"/>
                    <a:pt x="163904" y="154934"/>
                  </a:cubicBezTo>
                  <a:cubicBezTo>
                    <a:pt x="158923" y="149754"/>
                    <a:pt x="152945" y="147960"/>
                    <a:pt x="150753" y="150750"/>
                  </a:cubicBezTo>
                  <a:cubicBezTo>
                    <a:pt x="147764" y="152942"/>
                    <a:pt x="150155" y="158720"/>
                    <a:pt x="155137" y="1637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978E0ADE-B3B2-4F17-8D89-1F8CB2C55EA2}"/>
                </a:ext>
              </a:extLst>
            </p:cNvPr>
            <p:cNvSpPr/>
            <p:nvPr/>
          </p:nvSpPr>
          <p:spPr>
            <a:xfrm>
              <a:off x="6519571" y="-1499758"/>
              <a:ext cx="199254" cy="199254"/>
            </a:xfrm>
            <a:custGeom>
              <a:avLst/>
              <a:gdLst>
                <a:gd name="connsiteX0" fmla="*/ 154105 w 199253"/>
                <a:gd name="connsiteY0" fmla="*/ 163263 h 199253"/>
                <a:gd name="connsiteX1" fmla="*/ 166259 w 199253"/>
                <a:gd name="connsiteY1" fmla="*/ 166053 h 199253"/>
                <a:gd name="connsiteX2" fmla="*/ 163071 w 199253"/>
                <a:gd name="connsiteY2" fmla="*/ 153898 h 199253"/>
                <a:gd name="connsiteX3" fmla="*/ 150917 w 199253"/>
                <a:gd name="connsiteY3" fmla="*/ 150511 h 199253"/>
                <a:gd name="connsiteX4" fmla="*/ 154105 w 199253"/>
                <a:gd name="connsiteY4" fmla="*/ 16326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05" y="163263"/>
                  </a:moveTo>
                  <a:cubicBezTo>
                    <a:pt x="158488" y="167049"/>
                    <a:pt x="164068" y="168045"/>
                    <a:pt x="166259" y="166053"/>
                  </a:cubicBezTo>
                  <a:cubicBezTo>
                    <a:pt x="169049" y="163662"/>
                    <a:pt x="167455" y="158083"/>
                    <a:pt x="163071" y="153898"/>
                  </a:cubicBezTo>
                  <a:cubicBezTo>
                    <a:pt x="158887" y="149515"/>
                    <a:pt x="152909" y="148319"/>
                    <a:pt x="150917" y="150511"/>
                  </a:cubicBezTo>
                  <a:cubicBezTo>
                    <a:pt x="147928" y="153500"/>
                    <a:pt x="149721" y="158282"/>
                    <a:pt x="154105" y="16326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8F2D4B1F-5719-4A97-B2D8-0C86DEB9E810}"/>
                </a:ext>
              </a:extLst>
            </p:cNvPr>
            <p:cNvSpPr/>
            <p:nvPr/>
          </p:nvSpPr>
          <p:spPr>
            <a:xfrm>
              <a:off x="6435140" y="-1570733"/>
              <a:ext cx="199254" cy="199254"/>
            </a:xfrm>
            <a:custGeom>
              <a:avLst/>
              <a:gdLst>
                <a:gd name="connsiteX0" fmla="*/ 153056 w 199253"/>
                <a:gd name="connsiteY0" fmla="*/ 157526 h 199253"/>
                <a:gd name="connsiteX1" fmla="*/ 161823 w 199253"/>
                <a:gd name="connsiteY1" fmla="*/ 158921 h 199253"/>
                <a:gd name="connsiteX2" fmla="*/ 158037 w 199253"/>
                <a:gd name="connsiteY2" fmla="*/ 151349 h 199253"/>
                <a:gd name="connsiteX3" fmla="*/ 149867 w 199253"/>
                <a:gd name="connsiteY3" fmla="*/ 150353 h 199253"/>
                <a:gd name="connsiteX4" fmla="*/ 153056 w 199253"/>
                <a:gd name="connsiteY4" fmla="*/ 1575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56" y="157526"/>
                  </a:moveTo>
                  <a:cubicBezTo>
                    <a:pt x="156443" y="159917"/>
                    <a:pt x="159830" y="160515"/>
                    <a:pt x="161823" y="158921"/>
                  </a:cubicBezTo>
                  <a:cubicBezTo>
                    <a:pt x="162420" y="156928"/>
                    <a:pt x="161424" y="153740"/>
                    <a:pt x="158037" y="151349"/>
                  </a:cubicBezTo>
                  <a:cubicBezTo>
                    <a:pt x="155048" y="149356"/>
                    <a:pt x="151461" y="148759"/>
                    <a:pt x="149867" y="150353"/>
                  </a:cubicBezTo>
                  <a:cubicBezTo>
                    <a:pt x="148672" y="151947"/>
                    <a:pt x="150067" y="154935"/>
                    <a:pt x="153056" y="1575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CD273FBA-3495-404E-8941-4324833DD9D2}"/>
                </a:ext>
              </a:extLst>
            </p:cNvPr>
            <p:cNvSpPr/>
            <p:nvPr/>
          </p:nvSpPr>
          <p:spPr>
            <a:xfrm>
              <a:off x="6227546" y="-3120016"/>
              <a:ext cx="2191793" cy="3586571"/>
            </a:xfrm>
            <a:custGeom>
              <a:avLst/>
              <a:gdLst>
                <a:gd name="connsiteX0" fmla="*/ 2032390 w 2191793"/>
                <a:gd name="connsiteY0" fmla="*/ 3483955 h 3586570"/>
                <a:gd name="connsiteX1" fmla="*/ 2038965 w 2191793"/>
                <a:gd name="connsiteY1" fmla="*/ 3486346 h 3586570"/>
                <a:gd name="connsiteX2" fmla="*/ 2087783 w 2191793"/>
                <a:gd name="connsiteY2" fmla="*/ 1672737 h 3586570"/>
                <a:gd name="connsiteX3" fmla="*/ 1830546 w 2191793"/>
                <a:gd name="connsiteY3" fmla="*/ 1766585 h 3586570"/>
                <a:gd name="connsiteX4" fmla="*/ 805982 w 2191793"/>
                <a:gd name="connsiteY4" fmla="*/ 564287 h 3586570"/>
                <a:gd name="connsiteX5" fmla="*/ 898835 w 2191793"/>
                <a:gd name="connsiteY5" fmla="*/ 399703 h 3586570"/>
                <a:gd name="connsiteX6" fmla="*/ 151433 w 2191793"/>
                <a:gd name="connsiteY6" fmla="*/ 149440 h 3586570"/>
                <a:gd name="connsiteX7" fmla="*/ 149440 w 2191793"/>
                <a:gd name="connsiteY7" fmla="*/ 156414 h 3586570"/>
                <a:gd name="connsiteX8" fmla="*/ 868349 w 2191793"/>
                <a:gd name="connsiteY8" fmla="*/ 392132 h 3586570"/>
                <a:gd name="connsiteX9" fmla="*/ 777887 w 2191793"/>
                <a:gd name="connsiteY9" fmla="*/ 557512 h 3586570"/>
                <a:gd name="connsiteX10" fmla="*/ 1831742 w 2191793"/>
                <a:gd name="connsiteY10" fmla="*/ 1791492 h 3586570"/>
                <a:gd name="connsiteX11" fmla="*/ 2089576 w 2191793"/>
                <a:gd name="connsiteY11" fmla="*/ 1701031 h 3586570"/>
                <a:gd name="connsiteX12" fmla="*/ 2032390 w 2191793"/>
                <a:gd name="connsiteY12" fmla="*/ 3483955 h 358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91793" h="3586570">
                  <a:moveTo>
                    <a:pt x="2032390" y="3483955"/>
                  </a:moveTo>
                  <a:cubicBezTo>
                    <a:pt x="2034582" y="3485150"/>
                    <a:pt x="2036973" y="3485948"/>
                    <a:pt x="2038965" y="3486346"/>
                  </a:cubicBezTo>
                  <a:cubicBezTo>
                    <a:pt x="2254359" y="2909307"/>
                    <a:pt x="2279066" y="2256551"/>
                    <a:pt x="2087783" y="1672737"/>
                  </a:cubicBezTo>
                  <a:cubicBezTo>
                    <a:pt x="2001904" y="1704418"/>
                    <a:pt x="1916225" y="1735302"/>
                    <a:pt x="1830546" y="1766585"/>
                  </a:cubicBezTo>
                  <a:cubicBezTo>
                    <a:pt x="1668353" y="1272236"/>
                    <a:pt x="1333009" y="834675"/>
                    <a:pt x="805982" y="564287"/>
                  </a:cubicBezTo>
                  <a:cubicBezTo>
                    <a:pt x="836468" y="509293"/>
                    <a:pt x="867950" y="454697"/>
                    <a:pt x="898835" y="399703"/>
                  </a:cubicBezTo>
                  <a:cubicBezTo>
                    <a:pt x="680054" y="287723"/>
                    <a:pt x="431186" y="201844"/>
                    <a:pt x="151433" y="149440"/>
                  </a:cubicBezTo>
                  <a:cubicBezTo>
                    <a:pt x="150238" y="151831"/>
                    <a:pt x="149839" y="154023"/>
                    <a:pt x="149440" y="156414"/>
                  </a:cubicBezTo>
                  <a:cubicBezTo>
                    <a:pt x="418035" y="206228"/>
                    <a:pt x="657538" y="286726"/>
                    <a:pt x="868349" y="392132"/>
                  </a:cubicBezTo>
                  <a:cubicBezTo>
                    <a:pt x="838461" y="446927"/>
                    <a:pt x="807975" y="502518"/>
                    <a:pt x="777887" y="557512"/>
                  </a:cubicBezTo>
                  <a:cubicBezTo>
                    <a:pt x="1325836" y="830690"/>
                    <a:pt x="1670744" y="1282398"/>
                    <a:pt x="1831742" y="1791492"/>
                  </a:cubicBezTo>
                  <a:cubicBezTo>
                    <a:pt x="1917819" y="1761405"/>
                    <a:pt x="2003697" y="1730919"/>
                    <a:pt x="2089576" y="1701031"/>
                  </a:cubicBezTo>
                  <a:cubicBezTo>
                    <a:pt x="2271096" y="2276078"/>
                    <a:pt x="2245193" y="2916480"/>
                    <a:pt x="2032390" y="34839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197A3E04-E920-4A49-B763-25A63008569D}"/>
                </a:ext>
              </a:extLst>
            </p:cNvPr>
            <p:cNvSpPr/>
            <p:nvPr/>
          </p:nvSpPr>
          <p:spPr>
            <a:xfrm>
              <a:off x="8082845" y="146903"/>
              <a:ext cx="199254" cy="398508"/>
            </a:xfrm>
            <a:custGeom>
              <a:avLst/>
              <a:gdLst>
                <a:gd name="connsiteX0" fmla="*/ 205185 w 199253"/>
                <a:gd name="connsiteY0" fmla="*/ 149687 h 398507"/>
                <a:gd name="connsiteX1" fmla="*/ 163940 w 199253"/>
                <a:gd name="connsiteY1" fmla="*/ 211655 h 398507"/>
                <a:gd name="connsiteX2" fmla="*/ 154177 w 199253"/>
                <a:gd name="connsiteY2" fmla="*/ 286375 h 398507"/>
                <a:gd name="connsiteX3" fmla="*/ 197215 w 199253"/>
                <a:gd name="connsiteY3" fmla="*/ 224407 h 398507"/>
                <a:gd name="connsiteX4" fmla="*/ 205185 w 199253"/>
                <a:gd name="connsiteY4" fmla="*/ 1496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5185" y="149687"/>
                  </a:moveTo>
                  <a:cubicBezTo>
                    <a:pt x="195821" y="146499"/>
                    <a:pt x="177888" y="174594"/>
                    <a:pt x="163940" y="211655"/>
                  </a:cubicBezTo>
                  <a:cubicBezTo>
                    <a:pt x="149992" y="248716"/>
                    <a:pt x="144812" y="282191"/>
                    <a:pt x="154177" y="286375"/>
                  </a:cubicBezTo>
                  <a:cubicBezTo>
                    <a:pt x="162744" y="290361"/>
                    <a:pt x="183068" y="262266"/>
                    <a:pt x="197215" y="224407"/>
                  </a:cubicBezTo>
                  <a:cubicBezTo>
                    <a:pt x="210964" y="186948"/>
                    <a:pt x="214351" y="153274"/>
                    <a:pt x="205185" y="1496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B5F46590-F1D0-4114-B42B-FB96C4B03945}"/>
                </a:ext>
              </a:extLst>
            </p:cNvPr>
            <p:cNvSpPr/>
            <p:nvPr/>
          </p:nvSpPr>
          <p:spPr>
            <a:xfrm>
              <a:off x="8141195" y="-1643326"/>
              <a:ext cx="199254" cy="398508"/>
            </a:xfrm>
            <a:custGeom>
              <a:avLst/>
              <a:gdLst>
                <a:gd name="connsiteX0" fmla="*/ 154606 w 199253"/>
                <a:gd name="connsiteY0" fmla="*/ 149819 h 398507"/>
                <a:gd name="connsiteX1" fmla="*/ 160983 w 199253"/>
                <a:gd name="connsiteY1" fmla="*/ 224938 h 398507"/>
                <a:gd name="connsiteX2" fmla="*/ 198641 w 199253"/>
                <a:gd name="connsiteY2" fmla="*/ 288301 h 398507"/>
                <a:gd name="connsiteX3" fmla="*/ 194457 w 199253"/>
                <a:gd name="connsiteY3" fmla="*/ 212784 h 398507"/>
                <a:gd name="connsiteX4" fmla="*/ 154606 w 199253"/>
                <a:gd name="connsiteY4" fmla="*/ 1498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06" y="149819"/>
                  </a:moveTo>
                  <a:cubicBezTo>
                    <a:pt x="145441" y="153804"/>
                    <a:pt x="149027" y="186681"/>
                    <a:pt x="160983" y="224938"/>
                  </a:cubicBezTo>
                  <a:cubicBezTo>
                    <a:pt x="172938" y="262796"/>
                    <a:pt x="189476" y="291688"/>
                    <a:pt x="198641" y="288301"/>
                  </a:cubicBezTo>
                  <a:cubicBezTo>
                    <a:pt x="208006" y="285511"/>
                    <a:pt x="207210" y="251040"/>
                    <a:pt x="194457" y="212784"/>
                  </a:cubicBezTo>
                  <a:cubicBezTo>
                    <a:pt x="182502" y="173730"/>
                    <a:pt x="164170" y="145834"/>
                    <a:pt x="154606" y="149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77ACEDAE-E0BB-4C65-9DC7-847F5D1B45D1}"/>
                </a:ext>
              </a:extLst>
            </p:cNvPr>
            <p:cNvSpPr/>
            <p:nvPr/>
          </p:nvSpPr>
          <p:spPr>
            <a:xfrm>
              <a:off x="6165347" y="-3134059"/>
              <a:ext cx="398508" cy="199254"/>
            </a:xfrm>
            <a:custGeom>
              <a:avLst/>
              <a:gdLst>
                <a:gd name="connsiteX0" fmla="*/ 149472 w 398507"/>
                <a:gd name="connsiteY0" fmla="*/ 155712 h 199253"/>
                <a:gd name="connsiteX1" fmla="*/ 221403 w 398507"/>
                <a:gd name="connsiteY1" fmla="*/ 183408 h 199253"/>
                <a:gd name="connsiteX2" fmla="*/ 297319 w 398507"/>
                <a:gd name="connsiteY2" fmla="*/ 183607 h 199253"/>
                <a:gd name="connsiteX3" fmla="*/ 226783 w 398507"/>
                <a:gd name="connsiteY3" fmla="*/ 154715 h 199253"/>
                <a:gd name="connsiteX4" fmla="*/ 149472 w 398507"/>
                <a:gd name="connsiteY4" fmla="*/ 15571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72" y="155712"/>
                  </a:moveTo>
                  <a:cubicBezTo>
                    <a:pt x="148277" y="163682"/>
                    <a:pt x="180755" y="175438"/>
                    <a:pt x="221403" y="183408"/>
                  </a:cubicBezTo>
                  <a:cubicBezTo>
                    <a:pt x="261453" y="190980"/>
                    <a:pt x="295326" y="191976"/>
                    <a:pt x="297319" y="183607"/>
                  </a:cubicBezTo>
                  <a:cubicBezTo>
                    <a:pt x="299311" y="176434"/>
                    <a:pt x="267829" y="162686"/>
                    <a:pt x="226783" y="154715"/>
                  </a:cubicBezTo>
                  <a:cubicBezTo>
                    <a:pt x="185537" y="147144"/>
                    <a:pt x="150668" y="147941"/>
                    <a:pt x="149472" y="155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6" name="Forma Livre: Forma 575">
              <a:extLst>
                <a:ext uri="{FF2B5EF4-FFF2-40B4-BE49-F238E27FC236}">
                  <a16:creationId xmlns:a16="http://schemas.microsoft.com/office/drawing/2014/main" id="{07C290DE-C841-44DC-8BC6-12BDE51A6D44}"/>
                </a:ext>
              </a:extLst>
            </p:cNvPr>
            <p:cNvSpPr/>
            <p:nvPr/>
          </p:nvSpPr>
          <p:spPr>
            <a:xfrm>
              <a:off x="7885492" y="-1544660"/>
              <a:ext cx="199254" cy="398508"/>
            </a:xfrm>
            <a:custGeom>
              <a:avLst/>
              <a:gdLst>
                <a:gd name="connsiteX0" fmla="*/ 155265 w 199253"/>
                <a:gd name="connsiteY0" fmla="*/ 149784 h 398507"/>
                <a:gd name="connsiteX1" fmla="*/ 158851 w 199253"/>
                <a:gd name="connsiteY1" fmla="*/ 217729 h 398507"/>
                <a:gd name="connsiteX2" fmla="*/ 194916 w 199253"/>
                <a:gd name="connsiteY2" fmla="*/ 273321 h 398507"/>
                <a:gd name="connsiteX3" fmla="*/ 193123 w 199253"/>
                <a:gd name="connsiteY3" fmla="*/ 205774 h 398507"/>
                <a:gd name="connsiteX4" fmla="*/ 155265 w 199253"/>
                <a:gd name="connsiteY4" fmla="*/ 14978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5265" y="149784"/>
                  </a:moveTo>
                  <a:cubicBezTo>
                    <a:pt x="146099" y="153570"/>
                    <a:pt x="148092" y="183657"/>
                    <a:pt x="158851" y="217729"/>
                  </a:cubicBezTo>
                  <a:cubicBezTo>
                    <a:pt x="169412" y="251204"/>
                    <a:pt x="185352" y="276709"/>
                    <a:pt x="194916" y="273321"/>
                  </a:cubicBezTo>
                  <a:cubicBezTo>
                    <a:pt x="204281" y="270532"/>
                    <a:pt x="204082" y="239847"/>
                    <a:pt x="193123" y="205774"/>
                  </a:cubicBezTo>
                  <a:cubicBezTo>
                    <a:pt x="181367" y="171104"/>
                    <a:pt x="164430" y="146197"/>
                    <a:pt x="155265" y="149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7" name="Forma Livre: Forma 576">
              <a:extLst>
                <a:ext uri="{FF2B5EF4-FFF2-40B4-BE49-F238E27FC236}">
                  <a16:creationId xmlns:a16="http://schemas.microsoft.com/office/drawing/2014/main" id="{0EBBAE8C-295D-4038-A0DA-88BB8FB9C7D2}"/>
                </a:ext>
              </a:extLst>
            </p:cNvPr>
            <p:cNvSpPr/>
            <p:nvPr/>
          </p:nvSpPr>
          <p:spPr>
            <a:xfrm>
              <a:off x="6794114" y="-2749177"/>
              <a:ext cx="398508" cy="199254"/>
            </a:xfrm>
            <a:custGeom>
              <a:avLst/>
              <a:gdLst>
                <a:gd name="connsiteX0" fmla="*/ 149950 w 398507"/>
                <a:gd name="connsiteY0" fmla="*/ 153199 h 199253"/>
                <a:gd name="connsiteX1" fmla="*/ 208929 w 398507"/>
                <a:gd name="connsiteY1" fmla="*/ 201418 h 199253"/>
                <a:gd name="connsiteX2" fmla="*/ 282453 w 398507"/>
                <a:gd name="connsiteY2" fmla="*/ 219550 h 199253"/>
                <a:gd name="connsiteX3" fmla="*/ 226065 w 398507"/>
                <a:gd name="connsiteY3" fmla="*/ 169936 h 199253"/>
                <a:gd name="connsiteX4" fmla="*/ 149950 w 398507"/>
                <a:gd name="connsiteY4" fmla="*/ 1531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50" y="153199"/>
                  </a:moveTo>
                  <a:cubicBezTo>
                    <a:pt x="145367" y="162364"/>
                    <a:pt x="172266" y="183485"/>
                    <a:pt x="208929" y="201418"/>
                  </a:cubicBezTo>
                  <a:cubicBezTo>
                    <a:pt x="245591" y="219550"/>
                    <a:pt x="277671" y="228317"/>
                    <a:pt x="282453" y="219550"/>
                  </a:cubicBezTo>
                  <a:cubicBezTo>
                    <a:pt x="287235" y="211181"/>
                    <a:pt x="263325" y="188666"/>
                    <a:pt x="226065" y="169936"/>
                  </a:cubicBezTo>
                  <a:cubicBezTo>
                    <a:pt x="189202" y="151405"/>
                    <a:pt x="154134" y="144431"/>
                    <a:pt x="149950" y="1531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8" name="Forma Livre: Forma 577">
              <a:extLst>
                <a:ext uri="{FF2B5EF4-FFF2-40B4-BE49-F238E27FC236}">
                  <a16:creationId xmlns:a16="http://schemas.microsoft.com/office/drawing/2014/main" id="{BB5331E0-4514-474A-BF63-171CED82BCF2}"/>
                </a:ext>
              </a:extLst>
            </p:cNvPr>
            <p:cNvSpPr/>
            <p:nvPr/>
          </p:nvSpPr>
          <p:spPr>
            <a:xfrm>
              <a:off x="6905927" y="-2900530"/>
              <a:ext cx="199254" cy="199254"/>
            </a:xfrm>
            <a:custGeom>
              <a:avLst/>
              <a:gdLst>
                <a:gd name="connsiteX0" fmla="*/ 149719 w 199253"/>
                <a:gd name="connsiteY0" fmla="*/ 151723 h 199253"/>
                <a:gd name="connsiteX1" fmla="*/ 189968 w 199253"/>
                <a:gd name="connsiteY1" fmla="*/ 183405 h 199253"/>
                <a:gd name="connsiteX2" fmla="*/ 239582 w 199253"/>
                <a:gd name="connsiteY2" fmla="*/ 196755 h 199253"/>
                <a:gd name="connsiteX3" fmla="*/ 201126 w 199253"/>
                <a:gd name="connsiteY3" fmla="*/ 164077 h 199253"/>
                <a:gd name="connsiteX4" fmla="*/ 149719 w 199253"/>
                <a:gd name="connsiteY4" fmla="*/ 151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19" y="151723"/>
                  </a:moveTo>
                  <a:cubicBezTo>
                    <a:pt x="146929" y="157303"/>
                    <a:pt x="165460" y="171450"/>
                    <a:pt x="189968" y="183405"/>
                  </a:cubicBezTo>
                  <a:cubicBezTo>
                    <a:pt x="214675" y="196157"/>
                    <a:pt x="236394" y="202334"/>
                    <a:pt x="239582" y="196755"/>
                  </a:cubicBezTo>
                  <a:cubicBezTo>
                    <a:pt x="242770" y="191176"/>
                    <a:pt x="226033" y="176431"/>
                    <a:pt x="201126" y="164077"/>
                  </a:cubicBezTo>
                  <a:cubicBezTo>
                    <a:pt x="175821" y="151524"/>
                    <a:pt x="152708" y="145945"/>
                    <a:pt x="149719" y="151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9" name="Forma Livre: Forma 578">
              <a:extLst>
                <a:ext uri="{FF2B5EF4-FFF2-40B4-BE49-F238E27FC236}">
                  <a16:creationId xmlns:a16="http://schemas.microsoft.com/office/drawing/2014/main" id="{6EA812E2-A682-496D-A5AF-EA3A79ABD480}"/>
                </a:ext>
              </a:extLst>
            </p:cNvPr>
            <p:cNvSpPr/>
            <p:nvPr/>
          </p:nvSpPr>
          <p:spPr>
            <a:xfrm>
              <a:off x="6630039" y="-2710948"/>
              <a:ext cx="398508" cy="597762"/>
            </a:xfrm>
            <a:custGeom>
              <a:avLst/>
              <a:gdLst>
                <a:gd name="connsiteX0" fmla="*/ 159403 w 398507"/>
                <a:gd name="connsiteY0" fmla="*/ 557712 h 597761"/>
                <a:gd name="connsiteX1" fmla="*/ 382368 w 398507"/>
                <a:gd name="connsiteY1" fmla="*/ 155418 h 597761"/>
                <a:gd name="connsiteX2" fmla="*/ 369616 w 398507"/>
                <a:gd name="connsiteY2" fmla="*/ 149440 h 597761"/>
                <a:gd name="connsiteX3" fmla="*/ 149440 w 398507"/>
                <a:gd name="connsiteY3" fmla="*/ 552730 h 597761"/>
                <a:gd name="connsiteX4" fmla="*/ 159403 w 398507"/>
                <a:gd name="connsiteY4" fmla="*/ 55771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9403" y="557712"/>
                  </a:moveTo>
                  <a:cubicBezTo>
                    <a:pt x="234123" y="423813"/>
                    <a:pt x="308046" y="289715"/>
                    <a:pt x="382368" y="155418"/>
                  </a:cubicBezTo>
                  <a:cubicBezTo>
                    <a:pt x="377785" y="153426"/>
                    <a:pt x="373800" y="151433"/>
                    <a:pt x="369616" y="149440"/>
                  </a:cubicBezTo>
                  <a:cubicBezTo>
                    <a:pt x="296689" y="283937"/>
                    <a:pt x="223364" y="418433"/>
                    <a:pt x="149440" y="552730"/>
                  </a:cubicBezTo>
                  <a:cubicBezTo>
                    <a:pt x="153226" y="554723"/>
                    <a:pt x="156614" y="556317"/>
                    <a:pt x="159403" y="5577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0" name="Forma Livre: Forma 579">
              <a:extLst>
                <a:ext uri="{FF2B5EF4-FFF2-40B4-BE49-F238E27FC236}">
                  <a16:creationId xmlns:a16="http://schemas.microsoft.com/office/drawing/2014/main" id="{D5F53460-6605-42EB-954A-B1B1BC8210AF}"/>
                </a:ext>
              </a:extLst>
            </p:cNvPr>
            <p:cNvSpPr/>
            <p:nvPr/>
          </p:nvSpPr>
          <p:spPr>
            <a:xfrm>
              <a:off x="6576367" y="-2337545"/>
              <a:ext cx="398508" cy="199254"/>
            </a:xfrm>
            <a:custGeom>
              <a:avLst/>
              <a:gdLst>
                <a:gd name="connsiteX0" fmla="*/ 198729 w 398507"/>
                <a:gd name="connsiteY0" fmla="*/ 199054 h 199253"/>
                <a:gd name="connsiteX1" fmla="*/ 264483 w 398507"/>
                <a:gd name="connsiteY1" fmla="*/ 211407 h 199253"/>
                <a:gd name="connsiteX2" fmla="*/ 217857 w 398507"/>
                <a:gd name="connsiteY2" fmla="*/ 164981 h 199253"/>
                <a:gd name="connsiteX3" fmla="*/ 149912 w 398507"/>
                <a:gd name="connsiteY3" fmla="*/ 154421 h 199253"/>
                <a:gd name="connsiteX4" fmla="*/ 198729 w 398507"/>
                <a:gd name="connsiteY4" fmla="*/ 1990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8729" y="199054"/>
                  </a:moveTo>
                  <a:cubicBezTo>
                    <a:pt x="230012" y="214396"/>
                    <a:pt x="259103" y="220573"/>
                    <a:pt x="264483" y="211407"/>
                  </a:cubicBezTo>
                  <a:cubicBezTo>
                    <a:pt x="270062" y="202042"/>
                    <a:pt x="249339" y="181121"/>
                    <a:pt x="217857" y="164981"/>
                  </a:cubicBezTo>
                  <a:cubicBezTo>
                    <a:pt x="185977" y="149439"/>
                    <a:pt x="155292" y="144856"/>
                    <a:pt x="149912" y="154421"/>
                  </a:cubicBezTo>
                  <a:cubicBezTo>
                    <a:pt x="145927" y="163786"/>
                    <a:pt x="167645" y="183711"/>
                    <a:pt x="198729" y="1990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1" name="Forma Livre: Forma 580">
              <a:extLst>
                <a:ext uri="{FF2B5EF4-FFF2-40B4-BE49-F238E27FC236}">
                  <a16:creationId xmlns:a16="http://schemas.microsoft.com/office/drawing/2014/main" id="{0F408D13-2723-4359-96E0-B814F6B2CC80}"/>
                </a:ext>
              </a:extLst>
            </p:cNvPr>
            <p:cNvSpPr/>
            <p:nvPr/>
          </p:nvSpPr>
          <p:spPr>
            <a:xfrm>
              <a:off x="8349600" y="-939581"/>
              <a:ext cx="398508" cy="1394777"/>
            </a:xfrm>
            <a:custGeom>
              <a:avLst/>
              <a:gdLst>
                <a:gd name="connsiteX0" fmla="*/ 149440 w 398507"/>
                <a:gd name="connsiteY0" fmla="*/ 1401951 h 1394777"/>
                <a:gd name="connsiteX1" fmla="*/ 152629 w 398507"/>
                <a:gd name="connsiteY1" fmla="*/ 1402748 h 1394777"/>
                <a:gd name="connsiteX2" fmla="*/ 345507 w 398507"/>
                <a:gd name="connsiteY2" fmla="*/ 475818 h 1394777"/>
                <a:gd name="connsiteX3" fmla="*/ 418632 w 398507"/>
                <a:gd name="connsiteY3" fmla="*/ 160997 h 1394777"/>
                <a:gd name="connsiteX4" fmla="*/ 415843 w 398507"/>
                <a:gd name="connsiteY4" fmla="*/ 149440 h 1394777"/>
                <a:gd name="connsiteX5" fmla="*/ 342517 w 398507"/>
                <a:gd name="connsiteY5" fmla="*/ 469044 h 1394777"/>
                <a:gd name="connsiteX6" fmla="*/ 149440 w 398507"/>
                <a:gd name="connsiteY6" fmla="*/ 1401951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401951"/>
                  </a:moveTo>
                  <a:cubicBezTo>
                    <a:pt x="150437" y="1402349"/>
                    <a:pt x="151234" y="1402748"/>
                    <a:pt x="152629" y="1402748"/>
                  </a:cubicBezTo>
                  <a:cubicBezTo>
                    <a:pt x="263812" y="1107453"/>
                    <a:pt x="328968" y="792433"/>
                    <a:pt x="345507" y="475818"/>
                  </a:cubicBezTo>
                  <a:cubicBezTo>
                    <a:pt x="375195" y="373800"/>
                    <a:pt x="399903" y="268395"/>
                    <a:pt x="418632" y="160997"/>
                  </a:cubicBezTo>
                  <a:cubicBezTo>
                    <a:pt x="417039" y="156813"/>
                    <a:pt x="416441" y="153426"/>
                    <a:pt x="415843" y="149440"/>
                  </a:cubicBezTo>
                  <a:cubicBezTo>
                    <a:pt x="396914" y="258632"/>
                    <a:pt x="372206" y="365232"/>
                    <a:pt x="342517" y="469044"/>
                  </a:cubicBezTo>
                  <a:cubicBezTo>
                    <a:pt x="326179" y="787850"/>
                    <a:pt x="261222" y="1104265"/>
                    <a:pt x="149440" y="14019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2" name="Forma Livre: Forma 581">
              <a:extLst>
                <a:ext uri="{FF2B5EF4-FFF2-40B4-BE49-F238E27FC236}">
                  <a16:creationId xmlns:a16="http://schemas.microsoft.com/office/drawing/2014/main" id="{9571A5AF-7F35-4D7A-B507-4C93987FBB75}"/>
                </a:ext>
              </a:extLst>
            </p:cNvPr>
            <p:cNvSpPr/>
            <p:nvPr/>
          </p:nvSpPr>
          <p:spPr>
            <a:xfrm>
              <a:off x="7056642" y="-154520"/>
              <a:ext cx="597762" cy="797016"/>
            </a:xfrm>
            <a:custGeom>
              <a:avLst/>
              <a:gdLst>
                <a:gd name="connsiteX0" fmla="*/ 149440 w 597761"/>
                <a:gd name="connsiteY0" fmla="*/ 621473 h 797015"/>
                <a:gd name="connsiteX1" fmla="*/ 192679 w 597761"/>
                <a:gd name="connsiteY1" fmla="*/ 656940 h 797015"/>
                <a:gd name="connsiteX2" fmla="*/ 456889 w 597761"/>
                <a:gd name="connsiteY2" fmla="*/ 151035 h 797015"/>
                <a:gd name="connsiteX3" fmla="*/ 453502 w 597761"/>
                <a:gd name="connsiteY3" fmla="*/ 149440 h 797015"/>
                <a:gd name="connsiteX4" fmla="*/ 195867 w 597761"/>
                <a:gd name="connsiteY4" fmla="*/ 646778 h 797015"/>
                <a:gd name="connsiteX5" fmla="*/ 155020 w 597761"/>
                <a:gd name="connsiteY5" fmla="*/ 614101 h 797015"/>
                <a:gd name="connsiteX6" fmla="*/ 149440 w 597761"/>
                <a:gd name="connsiteY6" fmla="*/ 621473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797015">
                  <a:moveTo>
                    <a:pt x="149440" y="621473"/>
                  </a:moveTo>
                  <a:cubicBezTo>
                    <a:pt x="163388" y="632831"/>
                    <a:pt x="178133" y="644387"/>
                    <a:pt x="192679" y="656940"/>
                  </a:cubicBezTo>
                  <a:cubicBezTo>
                    <a:pt x="307250" y="503913"/>
                    <a:pt x="396316" y="332754"/>
                    <a:pt x="456889" y="151035"/>
                  </a:cubicBezTo>
                  <a:cubicBezTo>
                    <a:pt x="455694" y="150636"/>
                    <a:pt x="454897" y="150237"/>
                    <a:pt x="453502" y="149440"/>
                  </a:cubicBezTo>
                  <a:cubicBezTo>
                    <a:pt x="393726" y="328371"/>
                    <a:pt x="307648" y="496940"/>
                    <a:pt x="195867" y="646778"/>
                  </a:cubicBezTo>
                  <a:cubicBezTo>
                    <a:pt x="181919" y="635819"/>
                    <a:pt x="168170" y="625458"/>
                    <a:pt x="155020" y="614101"/>
                  </a:cubicBezTo>
                  <a:cubicBezTo>
                    <a:pt x="153226" y="616890"/>
                    <a:pt x="151035" y="619281"/>
                    <a:pt x="149440" y="6214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3" name="Forma Livre: Forma 582">
              <a:extLst>
                <a:ext uri="{FF2B5EF4-FFF2-40B4-BE49-F238E27FC236}">
                  <a16:creationId xmlns:a16="http://schemas.microsoft.com/office/drawing/2014/main" id="{25957277-F447-442E-8C04-8B4C43613ECB}"/>
                </a:ext>
              </a:extLst>
            </p:cNvPr>
            <p:cNvSpPr/>
            <p:nvPr/>
          </p:nvSpPr>
          <p:spPr>
            <a:xfrm>
              <a:off x="7973608" y="-510388"/>
              <a:ext cx="398508" cy="996270"/>
            </a:xfrm>
            <a:custGeom>
              <a:avLst/>
              <a:gdLst>
                <a:gd name="connsiteX0" fmla="*/ 221969 w 398507"/>
                <a:gd name="connsiteY0" fmla="*/ 851412 h 996269"/>
                <a:gd name="connsiteX1" fmla="*/ 226950 w 398507"/>
                <a:gd name="connsiteY1" fmla="*/ 853404 h 996269"/>
                <a:gd name="connsiteX2" fmla="*/ 386553 w 398507"/>
                <a:gd name="connsiteY2" fmla="*/ 171956 h 996269"/>
                <a:gd name="connsiteX3" fmla="*/ 151632 w 398507"/>
                <a:gd name="connsiteY3" fmla="*/ 149440 h 996269"/>
                <a:gd name="connsiteX4" fmla="*/ 149440 w 398507"/>
                <a:gd name="connsiteY4" fmla="*/ 166975 h 996269"/>
                <a:gd name="connsiteX5" fmla="*/ 379579 w 398507"/>
                <a:gd name="connsiteY5" fmla="*/ 191483 h 996269"/>
                <a:gd name="connsiteX6" fmla="*/ 221969 w 398507"/>
                <a:gd name="connsiteY6" fmla="*/ 851412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996269">
                  <a:moveTo>
                    <a:pt x="221969" y="851412"/>
                  </a:moveTo>
                  <a:cubicBezTo>
                    <a:pt x="223962" y="852209"/>
                    <a:pt x="225356" y="853006"/>
                    <a:pt x="226950" y="853404"/>
                  </a:cubicBezTo>
                  <a:cubicBezTo>
                    <a:pt x="308644" y="634624"/>
                    <a:pt x="362841" y="404286"/>
                    <a:pt x="386553" y="171956"/>
                  </a:cubicBezTo>
                  <a:cubicBezTo>
                    <a:pt x="308445" y="164185"/>
                    <a:pt x="230138" y="156813"/>
                    <a:pt x="151632" y="149440"/>
                  </a:cubicBezTo>
                  <a:cubicBezTo>
                    <a:pt x="150636" y="155219"/>
                    <a:pt x="150237" y="161196"/>
                    <a:pt x="149440" y="166975"/>
                  </a:cubicBezTo>
                  <a:cubicBezTo>
                    <a:pt x="226153" y="175144"/>
                    <a:pt x="302866" y="183314"/>
                    <a:pt x="379579" y="191483"/>
                  </a:cubicBezTo>
                  <a:cubicBezTo>
                    <a:pt x="354672" y="416640"/>
                    <a:pt x="301272" y="639207"/>
                    <a:pt x="221969" y="8514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4" name="Forma Livre: Forma 583">
              <a:extLst>
                <a:ext uri="{FF2B5EF4-FFF2-40B4-BE49-F238E27FC236}">
                  <a16:creationId xmlns:a16="http://schemas.microsoft.com/office/drawing/2014/main" id="{2D1B2CA5-B4BC-40E4-BB16-68E300B6FBB9}"/>
                </a:ext>
              </a:extLst>
            </p:cNvPr>
            <p:cNvSpPr/>
            <p:nvPr/>
          </p:nvSpPr>
          <p:spPr>
            <a:xfrm>
              <a:off x="6803390" y="-1060329"/>
              <a:ext cx="398508" cy="398508"/>
            </a:xfrm>
            <a:custGeom>
              <a:avLst/>
              <a:gdLst>
                <a:gd name="connsiteX0" fmla="*/ 362244 w 398507"/>
                <a:gd name="connsiteY0" fmla="*/ 324585 h 398507"/>
                <a:gd name="connsiteX1" fmla="*/ 367225 w 398507"/>
                <a:gd name="connsiteY1" fmla="*/ 323588 h 398507"/>
                <a:gd name="connsiteX2" fmla="*/ 345307 w 398507"/>
                <a:gd name="connsiteY2" fmla="*/ 182118 h 398507"/>
                <a:gd name="connsiteX3" fmla="*/ 173152 w 398507"/>
                <a:gd name="connsiteY3" fmla="*/ 224958 h 398507"/>
                <a:gd name="connsiteX4" fmla="*/ 154223 w 398507"/>
                <a:gd name="connsiteY4" fmla="*/ 149440 h 398507"/>
                <a:gd name="connsiteX5" fmla="*/ 149440 w 398507"/>
                <a:gd name="connsiteY5" fmla="*/ 150835 h 398507"/>
                <a:gd name="connsiteX6" fmla="*/ 169964 w 398507"/>
                <a:gd name="connsiteY6" fmla="*/ 234323 h 398507"/>
                <a:gd name="connsiteX7" fmla="*/ 342119 w 398507"/>
                <a:gd name="connsiteY7" fmla="*/ 193077 h 398507"/>
                <a:gd name="connsiteX8" fmla="*/ 362244 w 398507"/>
                <a:gd name="connsiteY8" fmla="*/ 32458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62244" y="324585"/>
                  </a:moveTo>
                  <a:cubicBezTo>
                    <a:pt x="364435" y="324186"/>
                    <a:pt x="365830" y="324186"/>
                    <a:pt x="367225" y="323588"/>
                  </a:cubicBezTo>
                  <a:cubicBezTo>
                    <a:pt x="362443" y="276166"/>
                    <a:pt x="355070" y="228743"/>
                    <a:pt x="345307" y="182118"/>
                  </a:cubicBezTo>
                  <a:cubicBezTo>
                    <a:pt x="287723" y="196464"/>
                    <a:pt x="230338" y="210412"/>
                    <a:pt x="173152" y="224958"/>
                  </a:cubicBezTo>
                  <a:cubicBezTo>
                    <a:pt x="167971" y="199254"/>
                    <a:pt x="161196" y="173949"/>
                    <a:pt x="154223" y="149440"/>
                  </a:cubicBezTo>
                  <a:cubicBezTo>
                    <a:pt x="152828" y="150038"/>
                    <a:pt x="151234" y="150636"/>
                    <a:pt x="149440" y="150835"/>
                  </a:cubicBezTo>
                  <a:cubicBezTo>
                    <a:pt x="157411" y="178133"/>
                    <a:pt x="164185" y="206029"/>
                    <a:pt x="169964" y="234323"/>
                  </a:cubicBezTo>
                  <a:cubicBezTo>
                    <a:pt x="227548" y="220375"/>
                    <a:pt x="284734" y="206826"/>
                    <a:pt x="342119" y="193077"/>
                  </a:cubicBezTo>
                  <a:cubicBezTo>
                    <a:pt x="351484" y="236315"/>
                    <a:pt x="357860" y="280350"/>
                    <a:pt x="362244" y="3245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5" name="Forma Livre: Forma 584">
              <a:extLst>
                <a:ext uri="{FF2B5EF4-FFF2-40B4-BE49-F238E27FC236}">
                  <a16:creationId xmlns:a16="http://schemas.microsoft.com/office/drawing/2014/main" id="{5D406C3F-4867-402F-9030-F1C16E5BCDBA}"/>
                </a:ext>
              </a:extLst>
            </p:cNvPr>
            <p:cNvSpPr/>
            <p:nvPr/>
          </p:nvSpPr>
          <p:spPr>
            <a:xfrm>
              <a:off x="7135347" y="-802096"/>
              <a:ext cx="199254" cy="797016"/>
            </a:xfrm>
            <a:custGeom>
              <a:avLst/>
              <a:gdLst>
                <a:gd name="connsiteX0" fmla="*/ 161396 w 199253"/>
                <a:gd name="connsiteY0" fmla="*/ 710739 h 797015"/>
                <a:gd name="connsiteX1" fmla="*/ 202243 w 199253"/>
                <a:gd name="connsiteY1" fmla="*/ 725085 h 797015"/>
                <a:gd name="connsiteX2" fmla="*/ 206028 w 199253"/>
                <a:gd name="connsiteY2" fmla="*/ 713329 h 797015"/>
                <a:gd name="connsiteX3" fmla="*/ 169366 w 199253"/>
                <a:gd name="connsiteY3" fmla="*/ 701175 h 797015"/>
                <a:gd name="connsiteX4" fmla="*/ 246477 w 199253"/>
                <a:gd name="connsiteY4" fmla="*/ 149440 h 797015"/>
                <a:gd name="connsiteX5" fmla="*/ 149440 w 199253"/>
                <a:gd name="connsiteY5" fmla="*/ 154422 h 797015"/>
                <a:gd name="connsiteX6" fmla="*/ 149839 w 199253"/>
                <a:gd name="connsiteY6" fmla="*/ 165779 h 797015"/>
                <a:gd name="connsiteX7" fmla="*/ 242093 w 199253"/>
                <a:gd name="connsiteY7" fmla="*/ 161595 h 797015"/>
                <a:gd name="connsiteX8" fmla="*/ 161396 w 199253"/>
                <a:gd name="connsiteY8" fmla="*/ 710739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61396" y="710739"/>
                  </a:moveTo>
                  <a:cubicBezTo>
                    <a:pt x="174746" y="715720"/>
                    <a:pt x="188494" y="720104"/>
                    <a:pt x="202243" y="725085"/>
                  </a:cubicBezTo>
                  <a:cubicBezTo>
                    <a:pt x="203837" y="721498"/>
                    <a:pt x="205032" y="717713"/>
                    <a:pt x="206028" y="713329"/>
                  </a:cubicBezTo>
                  <a:cubicBezTo>
                    <a:pt x="193476" y="709344"/>
                    <a:pt x="181720" y="705558"/>
                    <a:pt x="169366" y="701175"/>
                  </a:cubicBezTo>
                  <a:cubicBezTo>
                    <a:pt x="226352" y="523639"/>
                    <a:pt x="252455" y="335743"/>
                    <a:pt x="246477" y="149440"/>
                  </a:cubicBezTo>
                  <a:cubicBezTo>
                    <a:pt x="214596" y="151034"/>
                    <a:pt x="182118" y="153027"/>
                    <a:pt x="149440" y="154422"/>
                  </a:cubicBezTo>
                  <a:cubicBezTo>
                    <a:pt x="149440" y="158008"/>
                    <a:pt x="149839" y="161794"/>
                    <a:pt x="149839" y="165779"/>
                  </a:cubicBezTo>
                  <a:cubicBezTo>
                    <a:pt x="180723" y="164185"/>
                    <a:pt x="211408" y="162591"/>
                    <a:pt x="242093" y="161595"/>
                  </a:cubicBezTo>
                  <a:cubicBezTo>
                    <a:pt x="246875" y="346702"/>
                    <a:pt x="218781" y="534399"/>
                    <a:pt x="161396" y="7107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6" name="Forma Livre: Forma 585">
              <a:extLst>
                <a:ext uri="{FF2B5EF4-FFF2-40B4-BE49-F238E27FC236}">
                  <a16:creationId xmlns:a16="http://schemas.microsoft.com/office/drawing/2014/main" id="{FD35E588-08CE-4362-9525-08A1829413BD}"/>
                </a:ext>
              </a:extLst>
            </p:cNvPr>
            <p:cNvSpPr/>
            <p:nvPr/>
          </p:nvSpPr>
          <p:spPr>
            <a:xfrm>
              <a:off x="7652211" y="-529715"/>
              <a:ext cx="398508" cy="996270"/>
            </a:xfrm>
            <a:custGeom>
              <a:avLst/>
              <a:gdLst>
                <a:gd name="connsiteX0" fmla="*/ 169565 w 398507"/>
                <a:gd name="connsiteY0" fmla="*/ 948847 h 996269"/>
                <a:gd name="connsiteX1" fmla="*/ 173949 w 398507"/>
                <a:gd name="connsiteY1" fmla="*/ 951637 h 996269"/>
                <a:gd name="connsiteX2" fmla="*/ 352480 w 398507"/>
                <a:gd name="connsiteY2" fmla="*/ 437163 h 996269"/>
                <a:gd name="connsiteX3" fmla="*/ 157610 w 398507"/>
                <a:gd name="connsiteY3" fmla="*/ 392331 h 996269"/>
                <a:gd name="connsiteX4" fmla="*/ 197461 w 398507"/>
                <a:gd name="connsiteY4" fmla="*/ 149839 h 996269"/>
                <a:gd name="connsiteX5" fmla="*/ 192679 w 398507"/>
                <a:gd name="connsiteY5" fmla="*/ 149440 h 996269"/>
                <a:gd name="connsiteX6" fmla="*/ 149440 w 398507"/>
                <a:gd name="connsiteY6" fmla="*/ 406677 h 996269"/>
                <a:gd name="connsiteX7" fmla="*/ 343514 w 398507"/>
                <a:gd name="connsiteY7" fmla="*/ 452904 h 996269"/>
                <a:gd name="connsiteX8" fmla="*/ 169565 w 398507"/>
                <a:gd name="connsiteY8" fmla="*/ 948847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9565" y="948847"/>
                  </a:moveTo>
                  <a:cubicBezTo>
                    <a:pt x="170761" y="949644"/>
                    <a:pt x="172554" y="950840"/>
                    <a:pt x="173949" y="951637"/>
                  </a:cubicBezTo>
                  <a:cubicBezTo>
                    <a:pt x="252853" y="787850"/>
                    <a:pt x="312829" y="614698"/>
                    <a:pt x="352480" y="437163"/>
                  </a:cubicBezTo>
                  <a:cubicBezTo>
                    <a:pt x="287524" y="422020"/>
                    <a:pt x="223165" y="407275"/>
                    <a:pt x="157610" y="392331"/>
                  </a:cubicBezTo>
                  <a:cubicBezTo>
                    <a:pt x="175543" y="311833"/>
                    <a:pt x="188694" y="231533"/>
                    <a:pt x="197461" y="149839"/>
                  </a:cubicBezTo>
                  <a:cubicBezTo>
                    <a:pt x="195867" y="149839"/>
                    <a:pt x="193874" y="149440"/>
                    <a:pt x="192679" y="149440"/>
                  </a:cubicBezTo>
                  <a:cubicBezTo>
                    <a:pt x="183314" y="236315"/>
                    <a:pt x="168569" y="321795"/>
                    <a:pt x="149440" y="406677"/>
                  </a:cubicBezTo>
                  <a:cubicBezTo>
                    <a:pt x="214198" y="422219"/>
                    <a:pt x="278756" y="437761"/>
                    <a:pt x="343514" y="452904"/>
                  </a:cubicBezTo>
                  <a:cubicBezTo>
                    <a:pt x="304460" y="624661"/>
                    <a:pt x="245880" y="791636"/>
                    <a:pt x="169565" y="948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7" name="Forma Livre: Forma 586">
              <a:extLst>
                <a:ext uri="{FF2B5EF4-FFF2-40B4-BE49-F238E27FC236}">
                  <a16:creationId xmlns:a16="http://schemas.microsoft.com/office/drawing/2014/main" id="{25F2F2BB-0668-479D-9864-57BC1B6D1649}"/>
                </a:ext>
              </a:extLst>
            </p:cNvPr>
            <p:cNvSpPr/>
            <p:nvPr/>
          </p:nvSpPr>
          <p:spPr>
            <a:xfrm>
              <a:off x="7490816" y="-650065"/>
              <a:ext cx="398508" cy="597762"/>
            </a:xfrm>
            <a:custGeom>
              <a:avLst/>
              <a:gdLst>
                <a:gd name="connsiteX0" fmla="*/ 149440 w 398507"/>
                <a:gd name="connsiteY0" fmla="*/ 564088 h 597761"/>
                <a:gd name="connsiteX1" fmla="*/ 188295 w 398507"/>
                <a:gd name="connsiteY1" fmla="*/ 575047 h 597761"/>
                <a:gd name="connsiteX2" fmla="*/ 190885 w 398507"/>
                <a:gd name="connsiteY2" fmla="*/ 565682 h 597761"/>
                <a:gd name="connsiteX3" fmla="*/ 155219 w 398507"/>
                <a:gd name="connsiteY3" fmla="*/ 555121 h 597761"/>
                <a:gd name="connsiteX4" fmla="*/ 218582 w 398507"/>
                <a:gd name="connsiteY4" fmla="*/ 159403 h 597761"/>
                <a:gd name="connsiteX5" fmla="*/ 308246 w 398507"/>
                <a:gd name="connsiteY5" fmla="*/ 163189 h 597761"/>
                <a:gd name="connsiteX6" fmla="*/ 309043 w 398507"/>
                <a:gd name="connsiteY6" fmla="*/ 153027 h 597761"/>
                <a:gd name="connsiteX7" fmla="*/ 215593 w 398507"/>
                <a:gd name="connsiteY7" fmla="*/ 149440 h 597761"/>
                <a:gd name="connsiteX8" fmla="*/ 149440 w 398507"/>
                <a:gd name="connsiteY8" fmla="*/ 56408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64088"/>
                  </a:moveTo>
                  <a:cubicBezTo>
                    <a:pt x="162392" y="567874"/>
                    <a:pt x="175344" y="571460"/>
                    <a:pt x="188295" y="575047"/>
                  </a:cubicBezTo>
                  <a:cubicBezTo>
                    <a:pt x="188694" y="572656"/>
                    <a:pt x="189889" y="569269"/>
                    <a:pt x="190885" y="565682"/>
                  </a:cubicBezTo>
                  <a:cubicBezTo>
                    <a:pt x="178930" y="562494"/>
                    <a:pt x="167174" y="559106"/>
                    <a:pt x="155219" y="555121"/>
                  </a:cubicBezTo>
                  <a:cubicBezTo>
                    <a:pt x="189491" y="426403"/>
                    <a:pt x="210213" y="293302"/>
                    <a:pt x="218582" y="159403"/>
                  </a:cubicBezTo>
                  <a:cubicBezTo>
                    <a:pt x="248669" y="160599"/>
                    <a:pt x="278557" y="162591"/>
                    <a:pt x="308246" y="163189"/>
                  </a:cubicBezTo>
                  <a:cubicBezTo>
                    <a:pt x="308445" y="159802"/>
                    <a:pt x="308843" y="157012"/>
                    <a:pt x="309043" y="153027"/>
                  </a:cubicBezTo>
                  <a:cubicBezTo>
                    <a:pt x="277959" y="151832"/>
                    <a:pt x="246677" y="150636"/>
                    <a:pt x="215593" y="149440"/>
                  </a:cubicBezTo>
                  <a:cubicBezTo>
                    <a:pt x="208021" y="289317"/>
                    <a:pt x="185505" y="428994"/>
                    <a:pt x="149440" y="5640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8" name="Forma Livre: Forma 587">
              <a:extLst>
                <a:ext uri="{FF2B5EF4-FFF2-40B4-BE49-F238E27FC236}">
                  <a16:creationId xmlns:a16="http://schemas.microsoft.com/office/drawing/2014/main" id="{C7D6D7DF-50DC-4E8B-813C-757BC1A83423}"/>
                </a:ext>
              </a:extLst>
            </p:cNvPr>
            <p:cNvSpPr/>
            <p:nvPr/>
          </p:nvSpPr>
          <p:spPr>
            <a:xfrm>
              <a:off x="7460928" y="-3135757"/>
              <a:ext cx="1394777" cy="1394777"/>
            </a:xfrm>
            <a:custGeom>
              <a:avLst/>
              <a:gdLst>
                <a:gd name="connsiteX0" fmla="*/ 1372660 w 1394777"/>
                <a:gd name="connsiteY0" fmla="*/ 1398165 h 1394777"/>
                <a:gd name="connsiteX1" fmla="*/ 1376048 w 1394777"/>
                <a:gd name="connsiteY1" fmla="*/ 1397368 h 1394777"/>
                <a:gd name="connsiteX2" fmla="*/ 1271639 w 1394777"/>
                <a:gd name="connsiteY2" fmla="*/ 1145909 h 1394777"/>
                <a:gd name="connsiteX3" fmla="*/ 1093904 w 1394777"/>
                <a:gd name="connsiteY3" fmla="*/ 1235374 h 1394777"/>
                <a:gd name="connsiteX4" fmla="*/ 151234 w 1394777"/>
                <a:gd name="connsiteY4" fmla="*/ 149440 h 1394777"/>
                <a:gd name="connsiteX5" fmla="*/ 149440 w 1394777"/>
                <a:gd name="connsiteY5" fmla="*/ 152628 h 1394777"/>
                <a:gd name="connsiteX6" fmla="*/ 1097491 w 1394777"/>
                <a:gd name="connsiteY6" fmla="*/ 1251115 h 1394777"/>
                <a:gd name="connsiteX7" fmla="*/ 1275424 w 1394777"/>
                <a:gd name="connsiteY7" fmla="*/ 1162846 h 1394777"/>
                <a:gd name="connsiteX8" fmla="*/ 1372660 w 1394777"/>
                <a:gd name="connsiteY8" fmla="*/ 1398165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372660" y="1398165"/>
                  </a:moveTo>
                  <a:cubicBezTo>
                    <a:pt x="1373656" y="1398165"/>
                    <a:pt x="1374852" y="1397567"/>
                    <a:pt x="1376048" y="1397368"/>
                  </a:cubicBezTo>
                  <a:cubicBezTo>
                    <a:pt x="1344765" y="1312087"/>
                    <a:pt x="1310094" y="1228600"/>
                    <a:pt x="1271639" y="1145909"/>
                  </a:cubicBezTo>
                  <a:cubicBezTo>
                    <a:pt x="1212460" y="1176395"/>
                    <a:pt x="1153282" y="1205885"/>
                    <a:pt x="1093904" y="1235374"/>
                  </a:cubicBezTo>
                  <a:cubicBezTo>
                    <a:pt x="893853" y="809768"/>
                    <a:pt x="582419" y="431783"/>
                    <a:pt x="151234" y="149440"/>
                  </a:cubicBezTo>
                  <a:cubicBezTo>
                    <a:pt x="150835" y="150636"/>
                    <a:pt x="150038" y="151831"/>
                    <a:pt x="149440" y="152628"/>
                  </a:cubicBezTo>
                  <a:cubicBezTo>
                    <a:pt x="584611" y="436964"/>
                    <a:pt x="897838" y="820129"/>
                    <a:pt x="1097491" y="1251115"/>
                  </a:cubicBezTo>
                  <a:cubicBezTo>
                    <a:pt x="1156868" y="1221626"/>
                    <a:pt x="1216246" y="1192136"/>
                    <a:pt x="1275424" y="1162846"/>
                  </a:cubicBezTo>
                  <a:cubicBezTo>
                    <a:pt x="1311489" y="1239758"/>
                    <a:pt x="1343171" y="1318463"/>
                    <a:pt x="1372660" y="13981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9" name="Forma Livre: Forma 588">
              <a:extLst>
                <a:ext uri="{FF2B5EF4-FFF2-40B4-BE49-F238E27FC236}">
                  <a16:creationId xmlns:a16="http://schemas.microsoft.com/office/drawing/2014/main" id="{27AF3EE0-F44F-47F2-9237-72BCA2699A4D}"/>
                </a:ext>
              </a:extLst>
            </p:cNvPr>
            <p:cNvSpPr/>
            <p:nvPr/>
          </p:nvSpPr>
          <p:spPr>
            <a:xfrm>
              <a:off x="6236911" y="-3285596"/>
              <a:ext cx="996270" cy="398508"/>
            </a:xfrm>
            <a:custGeom>
              <a:avLst/>
              <a:gdLst>
                <a:gd name="connsiteX0" fmla="*/ 817937 w 996269"/>
                <a:gd name="connsiteY0" fmla="*/ 430787 h 398507"/>
                <a:gd name="connsiteX1" fmla="*/ 955223 w 996269"/>
                <a:gd name="connsiteY1" fmla="*/ 156414 h 398507"/>
                <a:gd name="connsiteX2" fmla="*/ 938884 w 996269"/>
                <a:gd name="connsiteY2" fmla="*/ 149440 h 398507"/>
                <a:gd name="connsiteX3" fmla="*/ 804787 w 996269"/>
                <a:gd name="connsiteY3" fmla="*/ 421621 h 398507"/>
                <a:gd name="connsiteX4" fmla="*/ 167971 w 996269"/>
                <a:gd name="connsiteY4" fmla="*/ 225755 h 398507"/>
                <a:gd name="connsiteX5" fmla="*/ 149440 w 996269"/>
                <a:gd name="connsiteY5" fmla="*/ 320201 h 398507"/>
                <a:gd name="connsiteX6" fmla="*/ 166776 w 996269"/>
                <a:gd name="connsiteY6" fmla="*/ 323389 h 398507"/>
                <a:gd name="connsiteX7" fmla="*/ 185107 w 996269"/>
                <a:gd name="connsiteY7" fmla="*/ 232729 h 398507"/>
                <a:gd name="connsiteX8" fmla="*/ 817937 w 996269"/>
                <a:gd name="connsiteY8" fmla="*/ 4307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817937" y="430787"/>
                  </a:moveTo>
                  <a:cubicBezTo>
                    <a:pt x="863567" y="339329"/>
                    <a:pt x="908996" y="247872"/>
                    <a:pt x="955223" y="156414"/>
                  </a:cubicBezTo>
                  <a:cubicBezTo>
                    <a:pt x="949644" y="154023"/>
                    <a:pt x="943866" y="151632"/>
                    <a:pt x="938884" y="149440"/>
                  </a:cubicBezTo>
                  <a:cubicBezTo>
                    <a:pt x="894052" y="240101"/>
                    <a:pt x="849420" y="330562"/>
                    <a:pt x="804787" y="421621"/>
                  </a:cubicBezTo>
                  <a:cubicBezTo>
                    <a:pt x="613503" y="336341"/>
                    <a:pt x="401098" y="270188"/>
                    <a:pt x="167971" y="225755"/>
                  </a:cubicBezTo>
                  <a:cubicBezTo>
                    <a:pt x="161794" y="257038"/>
                    <a:pt x="155418" y="288918"/>
                    <a:pt x="149440" y="320201"/>
                  </a:cubicBezTo>
                  <a:cubicBezTo>
                    <a:pt x="155020" y="321397"/>
                    <a:pt x="160997" y="322393"/>
                    <a:pt x="166776" y="323389"/>
                  </a:cubicBezTo>
                  <a:cubicBezTo>
                    <a:pt x="172952" y="293103"/>
                    <a:pt x="179329" y="262617"/>
                    <a:pt x="185107" y="232729"/>
                  </a:cubicBezTo>
                  <a:cubicBezTo>
                    <a:pt x="417238" y="277561"/>
                    <a:pt x="627849" y="344709"/>
                    <a:pt x="817937" y="430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0" name="Forma Livre: Forma 589">
              <a:extLst>
                <a:ext uri="{FF2B5EF4-FFF2-40B4-BE49-F238E27FC236}">
                  <a16:creationId xmlns:a16="http://schemas.microsoft.com/office/drawing/2014/main" id="{2DF8E220-79A0-427F-8FDB-ACFE1C7B5C5D}"/>
                </a:ext>
              </a:extLst>
            </p:cNvPr>
            <p:cNvSpPr/>
            <p:nvPr/>
          </p:nvSpPr>
          <p:spPr>
            <a:xfrm>
              <a:off x="6757561" y="-2266612"/>
              <a:ext cx="597762" cy="597762"/>
            </a:xfrm>
            <a:custGeom>
              <a:avLst/>
              <a:gdLst>
                <a:gd name="connsiteX0" fmla="*/ 460476 w 597761"/>
                <a:gd name="connsiteY0" fmla="*/ 311434 h 597761"/>
                <a:gd name="connsiteX1" fmla="*/ 464262 w 597761"/>
                <a:gd name="connsiteY1" fmla="*/ 307847 h 597761"/>
                <a:gd name="connsiteX2" fmla="*/ 261222 w 597761"/>
                <a:gd name="connsiteY2" fmla="*/ 149440 h 597761"/>
                <a:gd name="connsiteX3" fmla="*/ 149440 w 597761"/>
                <a:gd name="connsiteY3" fmla="*/ 306054 h 597761"/>
                <a:gd name="connsiteX4" fmla="*/ 304659 w 597761"/>
                <a:gd name="connsiteY4" fmla="*/ 424012 h 597761"/>
                <a:gd name="connsiteX5" fmla="*/ 249665 w 597761"/>
                <a:gd name="connsiteY5" fmla="*/ 484984 h 597761"/>
                <a:gd name="connsiteX6" fmla="*/ 260226 w 597761"/>
                <a:gd name="connsiteY6" fmla="*/ 493951 h 597761"/>
                <a:gd name="connsiteX7" fmla="*/ 318806 w 597761"/>
                <a:gd name="connsiteY7" fmla="*/ 430388 h 597761"/>
                <a:gd name="connsiteX8" fmla="*/ 164783 w 597761"/>
                <a:gd name="connsiteY8" fmla="*/ 310438 h 597761"/>
                <a:gd name="connsiteX9" fmla="*/ 272181 w 597761"/>
                <a:gd name="connsiteY9" fmla="*/ 162990 h 597761"/>
                <a:gd name="connsiteX10" fmla="*/ 460476 w 597761"/>
                <a:gd name="connsiteY10" fmla="*/ 31143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460476" y="311434"/>
                  </a:moveTo>
                  <a:cubicBezTo>
                    <a:pt x="461671" y="309840"/>
                    <a:pt x="463066" y="308844"/>
                    <a:pt x="464262" y="307847"/>
                  </a:cubicBezTo>
                  <a:cubicBezTo>
                    <a:pt x="401696" y="250661"/>
                    <a:pt x="333950" y="198058"/>
                    <a:pt x="261222" y="149440"/>
                  </a:cubicBezTo>
                  <a:cubicBezTo>
                    <a:pt x="224161" y="201645"/>
                    <a:pt x="186701" y="253849"/>
                    <a:pt x="149440" y="306054"/>
                  </a:cubicBezTo>
                  <a:cubicBezTo>
                    <a:pt x="204235" y="342517"/>
                    <a:pt x="256241" y="382368"/>
                    <a:pt x="304659" y="424012"/>
                  </a:cubicBezTo>
                  <a:cubicBezTo>
                    <a:pt x="286129" y="443938"/>
                    <a:pt x="267797" y="464461"/>
                    <a:pt x="249665" y="484984"/>
                  </a:cubicBezTo>
                  <a:cubicBezTo>
                    <a:pt x="253252" y="487774"/>
                    <a:pt x="256838" y="490962"/>
                    <a:pt x="260226" y="493951"/>
                  </a:cubicBezTo>
                  <a:cubicBezTo>
                    <a:pt x="279553" y="472830"/>
                    <a:pt x="299080" y="451509"/>
                    <a:pt x="318806" y="430388"/>
                  </a:cubicBezTo>
                  <a:cubicBezTo>
                    <a:pt x="270985" y="387350"/>
                    <a:pt x="219578" y="347300"/>
                    <a:pt x="164783" y="310438"/>
                  </a:cubicBezTo>
                  <a:cubicBezTo>
                    <a:pt x="200450" y="261222"/>
                    <a:pt x="236315" y="212006"/>
                    <a:pt x="272181" y="162990"/>
                  </a:cubicBezTo>
                  <a:cubicBezTo>
                    <a:pt x="339329" y="209017"/>
                    <a:pt x="402294" y="258432"/>
                    <a:pt x="460476" y="31143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1" name="Forma Livre: Forma 590">
              <a:extLst>
                <a:ext uri="{FF2B5EF4-FFF2-40B4-BE49-F238E27FC236}">
                  <a16:creationId xmlns:a16="http://schemas.microsoft.com/office/drawing/2014/main" id="{D487BE51-51CD-4CBB-B626-94613789D581}"/>
                </a:ext>
              </a:extLst>
            </p:cNvPr>
            <p:cNvSpPr/>
            <p:nvPr/>
          </p:nvSpPr>
          <p:spPr>
            <a:xfrm>
              <a:off x="6362042" y="-2299090"/>
              <a:ext cx="398508" cy="398508"/>
            </a:xfrm>
            <a:custGeom>
              <a:avLst/>
              <a:gdLst>
                <a:gd name="connsiteX0" fmla="*/ 356266 w 398507"/>
                <a:gd name="connsiteY0" fmla="*/ 285332 h 398507"/>
                <a:gd name="connsiteX1" fmla="*/ 429591 w 398507"/>
                <a:gd name="connsiteY1" fmla="*/ 154422 h 398507"/>
                <a:gd name="connsiteX2" fmla="*/ 419430 w 398507"/>
                <a:gd name="connsiteY2" fmla="*/ 149440 h 398507"/>
                <a:gd name="connsiteX3" fmla="*/ 348894 w 398507"/>
                <a:gd name="connsiteY3" fmla="*/ 277760 h 398507"/>
                <a:gd name="connsiteX4" fmla="*/ 207025 w 398507"/>
                <a:gd name="connsiteY4" fmla="*/ 215593 h 398507"/>
                <a:gd name="connsiteX5" fmla="*/ 197261 w 398507"/>
                <a:gd name="connsiteY5" fmla="*/ 236913 h 398507"/>
                <a:gd name="connsiteX6" fmla="*/ 149440 w 398507"/>
                <a:gd name="connsiteY6" fmla="*/ 229142 h 398507"/>
                <a:gd name="connsiteX7" fmla="*/ 153824 w 398507"/>
                <a:gd name="connsiteY7" fmla="*/ 233924 h 398507"/>
                <a:gd name="connsiteX8" fmla="*/ 206826 w 398507"/>
                <a:gd name="connsiteY8" fmla="*/ 242492 h 398507"/>
                <a:gd name="connsiteX9" fmla="*/ 215394 w 398507"/>
                <a:gd name="connsiteY9" fmla="*/ 222168 h 398507"/>
                <a:gd name="connsiteX10" fmla="*/ 356266 w 398507"/>
                <a:gd name="connsiteY10" fmla="*/ 28533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56266" y="285332"/>
                  </a:moveTo>
                  <a:cubicBezTo>
                    <a:pt x="380774" y="242094"/>
                    <a:pt x="405482" y="198058"/>
                    <a:pt x="429591" y="154422"/>
                  </a:cubicBezTo>
                  <a:cubicBezTo>
                    <a:pt x="426005" y="152628"/>
                    <a:pt x="422618" y="151034"/>
                    <a:pt x="419430" y="149440"/>
                  </a:cubicBezTo>
                  <a:cubicBezTo>
                    <a:pt x="395718" y="192081"/>
                    <a:pt x="372206" y="235120"/>
                    <a:pt x="348894" y="277760"/>
                  </a:cubicBezTo>
                  <a:cubicBezTo>
                    <a:pt x="303265" y="255244"/>
                    <a:pt x="255842" y="234721"/>
                    <a:pt x="207025" y="215593"/>
                  </a:cubicBezTo>
                  <a:cubicBezTo>
                    <a:pt x="203638" y="222367"/>
                    <a:pt x="200649" y="229939"/>
                    <a:pt x="197261" y="236913"/>
                  </a:cubicBezTo>
                  <a:cubicBezTo>
                    <a:pt x="182317" y="234323"/>
                    <a:pt x="165779" y="231533"/>
                    <a:pt x="149440" y="229142"/>
                  </a:cubicBezTo>
                  <a:cubicBezTo>
                    <a:pt x="151035" y="231135"/>
                    <a:pt x="152628" y="232330"/>
                    <a:pt x="153824" y="233924"/>
                  </a:cubicBezTo>
                  <a:cubicBezTo>
                    <a:pt x="171358" y="236116"/>
                    <a:pt x="188893" y="239503"/>
                    <a:pt x="206826" y="242492"/>
                  </a:cubicBezTo>
                  <a:cubicBezTo>
                    <a:pt x="209814" y="235518"/>
                    <a:pt x="212206" y="228744"/>
                    <a:pt x="215394" y="222168"/>
                  </a:cubicBezTo>
                  <a:cubicBezTo>
                    <a:pt x="264609" y="241695"/>
                    <a:pt x="311235" y="262816"/>
                    <a:pt x="356266" y="28533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2" name="Forma Livre: Forma 591">
              <a:extLst>
                <a:ext uri="{FF2B5EF4-FFF2-40B4-BE49-F238E27FC236}">
                  <a16:creationId xmlns:a16="http://schemas.microsoft.com/office/drawing/2014/main" id="{A266F9E1-85F8-4670-9205-1606D39C9960}"/>
                </a:ext>
              </a:extLst>
            </p:cNvPr>
            <p:cNvSpPr/>
            <p:nvPr/>
          </p:nvSpPr>
          <p:spPr>
            <a:xfrm>
              <a:off x="7721950" y="-2684447"/>
              <a:ext cx="597762" cy="597762"/>
            </a:xfrm>
            <a:custGeom>
              <a:avLst/>
              <a:gdLst>
                <a:gd name="connsiteX0" fmla="*/ 458882 w 597761"/>
                <a:gd name="connsiteY0" fmla="*/ 641398 h 597761"/>
                <a:gd name="connsiteX1" fmla="*/ 461871 w 597761"/>
                <a:gd name="connsiteY1" fmla="*/ 639605 h 597761"/>
                <a:gd name="connsiteX2" fmla="*/ 162392 w 597761"/>
                <a:gd name="connsiteY2" fmla="*/ 255643 h 597761"/>
                <a:gd name="connsiteX3" fmla="*/ 262617 w 597761"/>
                <a:gd name="connsiteY3" fmla="*/ 160798 h 597761"/>
                <a:gd name="connsiteX4" fmla="*/ 251658 w 597761"/>
                <a:gd name="connsiteY4" fmla="*/ 149440 h 597761"/>
                <a:gd name="connsiteX5" fmla="*/ 149440 w 597761"/>
                <a:gd name="connsiteY5" fmla="*/ 246876 h 597761"/>
                <a:gd name="connsiteX6" fmla="*/ 458882 w 597761"/>
                <a:gd name="connsiteY6" fmla="*/ 64139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761" h="597761">
                  <a:moveTo>
                    <a:pt x="458882" y="641398"/>
                  </a:moveTo>
                  <a:cubicBezTo>
                    <a:pt x="459679" y="640601"/>
                    <a:pt x="460874" y="640203"/>
                    <a:pt x="461871" y="639605"/>
                  </a:cubicBezTo>
                  <a:cubicBezTo>
                    <a:pt x="376192" y="503116"/>
                    <a:pt x="276764" y="374398"/>
                    <a:pt x="162392" y="255643"/>
                  </a:cubicBezTo>
                  <a:cubicBezTo>
                    <a:pt x="195867" y="224161"/>
                    <a:pt x="229341" y="192878"/>
                    <a:pt x="262617" y="160798"/>
                  </a:cubicBezTo>
                  <a:cubicBezTo>
                    <a:pt x="259229" y="157211"/>
                    <a:pt x="255443" y="153226"/>
                    <a:pt x="251658" y="149440"/>
                  </a:cubicBezTo>
                  <a:cubicBezTo>
                    <a:pt x="217585" y="182517"/>
                    <a:pt x="183513" y="214397"/>
                    <a:pt x="149440" y="246876"/>
                  </a:cubicBezTo>
                  <a:cubicBezTo>
                    <a:pt x="268196" y="369417"/>
                    <a:pt x="370812" y="501323"/>
                    <a:pt x="458882" y="6413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3" name="Forma Livre: Forma 592">
              <a:extLst>
                <a:ext uri="{FF2B5EF4-FFF2-40B4-BE49-F238E27FC236}">
                  <a16:creationId xmlns:a16="http://schemas.microsoft.com/office/drawing/2014/main" id="{E26739C7-838E-4685-99D0-A1E36041F4ED}"/>
                </a:ext>
              </a:extLst>
            </p:cNvPr>
            <p:cNvSpPr/>
            <p:nvPr/>
          </p:nvSpPr>
          <p:spPr>
            <a:xfrm>
              <a:off x="7557566" y="-1729623"/>
              <a:ext cx="398508" cy="398508"/>
            </a:xfrm>
            <a:custGeom>
              <a:avLst/>
              <a:gdLst>
                <a:gd name="connsiteX0" fmla="*/ 219379 w 398507"/>
                <a:gd name="connsiteY0" fmla="*/ 298283 h 398507"/>
                <a:gd name="connsiteX1" fmla="*/ 360251 w 398507"/>
                <a:gd name="connsiteY1" fmla="*/ 232928 h 398507"/>
                <a:gd name="connsiteX2" fmla="*/ 355469 w 398507"/>
                <a:gd name="connsiteY2" fmla="*/ 221969 h 398507"/>
                <a:gd name="connsiteX3" fmla="*/ 217984 w 398507"/>
                <a:gd name="connsiteY3" fmla="*/ 286328 h 398507"/>
                <a:gd name="connsiteX4" fmla="*/ 152429 w 398507"/>
                <a:gd name="connsiteY4" fmla="*/ 149440 h 398507"/>
                <a:gd name="connsiteX5" fmla="*/ 149440 w 398507"/>
                <a:gd name="connsiteY5" fmla="*/ 151035 h 398507"/>
                <a:gd name="connsiteX6" fmla="*/ 219379 w 398507"/>
                <a:gd name="connsiteY6" fmla="*/ 29828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9379" y="298283"/>
                  </a:moveTo>
                  <a:cubicBezTo>
                    <a:pt x="266203" y="276764"/>
                    <a:pt x="313426" y="254846"/>
                    <a:pt x="360251" y="232928"/>
                  </a:cubicBezTo>
                  <a:cubicBezTo>
                    <a:pt x="358657" y="229341"/>
                    <a:pt x="357262" y="225954"/>
                    <a:pt x="355469" y="221969"/>
                  </a:cubicBezTo>
                  <a:cubicBezTo>
                    <a:pt x="309840" y="243688"/>
                    <a:pt x="263613" y="265008"/>
                    <a:pt x="217984" y="286328"/>
                  </a:cubicBezTo>
                  <a:cubicBezTo>
                    <a:pt x="197859" y="240300"/>
                    <a:pt x="176140" y="194472"/>
                    <a:pt x="152429" y="149440"/>
                  </a:cubicBezTo>
                  <a:cubicBezTo>
                    <a:pt x="151234" y="150238"/>
                    <a:pt x="150437" y="151035"/>
                    <a:pt x="149440" y="151035"/>
                  </a:cubicBezTo>
                  <a:cubicBezTo>
                    <a:pt x="174945" y="199652"/>
                    <a:pt x="197859" y="248669"/>
                    <a:pt x="219379" y="2982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4" name="Forma Livre: Forma 593">
              <a:extLst>
                <a:ext uri="{FF2B5EF4-FFF2-40B4-BE49-F238E27FC236}">
                  <a16:creationId xmlns:a16="http://schemas.microsoft.com/office/drawing/2014/main" id="{19A8E432-71BD-4B42-AFDA-AF72048D5925}"/>
                </a:ext>
              </a:extLst>
            </p:cNvPr>
            <p:cNvSpPr/>
            <p:nvPr/>
          </p:nvSpPr>
          <p:spPr>
            <a:xfrm>
              <a:off x="6130509" y="-2075727"/>
              <a:ext cx="398508" cy="597762"/>
            </a:xfrm>
            <a:custGeom>
              <a:avLst/>
              <a:gdLst>
                <a:gd name="connsiteX0" fmla="*/ 342318 w 398507"/>
                <a:gd name="connsiteY0" fmla="*/ 455494 h 597761"/>
                <a:gd name="connsiteX1" fmla="*/ 343514 w 398507"/>
                <a:gd name="connsiteY1" fmla="*/ 452306 h 597761"/>
                <a:gd name="connsiteX2" fmla="*/ 157809 w 398507"/>
                <a:gd name="connsiteY2" fmla="*/ 380774 h 597761"/>
                <a:gd name="connsiteX3" fmla="*/ 232928 w 398507"/>
                <a:gd name="connsiteY3" fmla="*/ 155219 h 597761"/>
                <a:gd name="connsiteX4" fmla="*/ 399106 w 398507"/>
                <a:gd name="connsiteY4" fmla="*/ 215792 h 597761"/>
                <a:gd name="connsiteX5" fmla="*/ 400700 w 398507"/>
                <a:gd name="connsiteY5" fmla="*/ 212405 h 597761"/>
                <a:gd name="connsiteX6" fmla="*/ 225356 w 398507"/>
                <a:gd name="connsiteY6" fmla="*/ 149440 h 597761"/>
                <a:gd name="connsiteX7" fmla="*/ 149440 w 398507"/>
                <a:gd name="connsiteY7" fmla="*/ 381970 h 597761"/>
                <a:gd name="connsiteX8" fmla="*/ 342318 w 398507"/>
                <a:gd name="connsiteY8" fmla="*/ 45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342318" y="455494"/>
                  </a:moveTo>
                  <a:cubicBezTo>
                    <a:pt x="342916" y="454498"/>
                    <a:pt x="343514" y="453901"/>
                    <a:pt x="343514" y="452306"/>
                  </a:cubicBezTo>
                  <a:cubicBezTo>
                    <a:pt x="286328" y="424411"/>
                    <a:pt x="224360" y="400700"/>
                    <a:pt x="157809" y="380774"/>
                  </a:cubicBezTo>
                  <a:cubicBezTo>
                    <a:pt x="183114" y="305855"/>
                    <a:pt x="207623" y="230537"/>
                    <a:pt x="232928" y="155219"/>
                  </a:cubicBezTo>
                  <a:cubicBezTo>
                    <a:pt x="290911" y="172554"/>
                    <a:pt x="346502" y="192878"/>
                    <a:pt x="399106" y="215792"/>
                  </a:cubicBezTo>
                  <a:cubicBezTo>
                    <a:pt x="399703" y="214597"/>
                    <a:pt x="400301" y="213800"/>
                    <a:pt x="400700" y="212405"/>
                  </a:cubicBezTo>
                  <a:cubicBezTo>
                    <a:pt x="345108" y="188693"/>
                    <a:pt x="286926" y="167573"/>
                    <a:pt x="225356" y="149440"/>
                  </a:cubicBezTo>
                  <a:cubicBezTo>
                    <a:pt x="199852" y="226950"/>
                    <a:pt x="174546" y="304659"/>
                    <a:pt x="149440" y="381970"/>
                  </a:cubicBezTo>
                  <a:cubicBezTo>
                    <a:pt x="218781" y="402294"/>
                    <a:pt x="282741" y="426802"/>
                    <a:pt x="342318" y="45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5" name="Forma Livre: Forma 594">
              <a:extLst>
                <a:ext uri="{FF2B5EF4-FFF2-40B4-BE49-F238E27FC236}">
                  <a16:creationId xmlns:a16="http://schemas.microsoft.com/office/drawing/2014/main" id="{081347B7-D8A5-428C-A14B-99EFEB7A0680}"/>
                </a:ext>
              </a:extLst>
            </p:cNvPr>
            <p:cNvSpPr/>
            <p:nvPr/>
          </p:nvSpPr>
          <p:spPr>
            <a:xfrm>
              <a:off x="6542168" y="-1272335"/>
              <a:ext cx="398508" cy="597762"/>
            </a:xfrm>
            <a:custGeom>
              <a:avLst/>
              <a:gdLst>
                <a:gd name="connsiteX0" fmla="*/ 304659 w 398507"/>
                <a:gd name="connsiteY0" fmla="*/ 589393 h 597761"/>
                <a:gd name="connsiteX1" fmla="*/ 358258 w 398507"/>
                <a:gd name="connsiteY1" fmla="*/ 583017 h 597761"/>
                <a:gd name="connsiteX2" fmla="*/ 357063 w 398507"/>
                <a:gd name="connsiteY2" fmla="*/ 578036 h 597761"/>
                <a:gd name="connsiteX3" fmla="*/ 307648 w 398507"/>
                <a:gd name="connsiteY3" fmla="*/ 584013 h 597761"/>
                <a:gd name="connsiteX4" fmla="*/ 152628 w 398507"/>
                <a:gd name="connsiteY4" fmla="*/ 149440 h 597761"/>
                <a:gd name="connsiteX5" fmla="*/ 149440 w 398507"/>
                <a:gd name="connsiteY5" fmla="*/ 151433 h 597761"/>
                <a:gd name="connsiteX6" fmla="*/ 304659 w 398507"/>
                <a:gd name="connsiteY6" fmla="*/ 58939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304659" y="589393"/>
                  </a:moveTo>
                  <a:cubicBezTo>
                    <a:pt x="322592" y="587002"/>
                    <a:pt x="340326" y="585209"/>
                    <a:pt x="358258" y="583017"/>
                  </a:cubicBezTo>
                  <a:cubicBezTo>
                    <a:pt x="357661" y="580825"/>
                    <a:pt x="357262" y="579630"/>
                    <a:pt x="357063" y="578036"/>
                  </a:cubicBezTo>
                  <a:cubicBezTo>
                    <a:pt x="340525" y="579829"/>
                    <a:pt x="323788" y="581821"/>
                    <a:pt x="307648" y="584013"/>
                  </a:cubicBezTo>
                  <a:cubicBezTo>
                    <a:pt x="292505" y="428994"/>
                    <a:pt x="241695" y="278557"/>
                    <a:pt x="152628" y="149440"/>
                  </a:cubicBezTo>
                  <a:cubicBezTo>
                    <a:pt x="151832" y="150237"/>
                    <a:pt x="150636" y="150636"/>
                    <a:pt x="149440" y="151433"/>
                  </a:cubicBezTo>
                  <a:cubicBezTo>
                    <a:pt x="239304" y="281147"/>
                    <a:pt x="290313" y="433776"/>
                    <a:pt x="304659" y="5893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6" name="Forma Livre: Forma 595">
              <a:extLst>
                <a:ext uri="{FF2B5EF4-FFF2-40B4-BE49-F238E27FC236}">
                  <a16:creationId xmlns:a16="http://schemas.microsoft.com/office/drawing/2014/main" id="{A7EA4FDB-BAB8-4AA0-BD21-07C4502A9EDD}"/>
                </a:ext>
              </a:extLst>
            </p:cNvPr>
            <p:cNvSpPr/>
            <p:nvPr/>
          </p:nvSpPr>
          <p:spPr>
            <a:xfrm>
              <a:off x="6547149" y="135594"/>
              <a:ext cx="597762" cy="597762"/>
            </a:xfrm>
            <a:custGeom>
              <a:avLst/>
              <a:gdLst>
                <a:gd name="connsiteX0" fmla="*/ 149440 w 597761"/>
                <a:gd name="connsiteY0" fmla="*/ 464062 h 597761"/>
                <a:gd name="connsiteX1" fmla="*/ 152429 w 597761"/>
                <a:gd name="connsiteY1" fmla="*/ 468645 h 597761"/>
                <a:gd name="connsiteX2" fmla="*/ 243488 w 597761"/>
                <a:gd name="connsiteY2" fmla="*/ 400899 h 597761"/>
                <a:gd name="connsiteX3" fmla="*/ 232131 w 597761"/>
                <a:gd name="connsiteY3" fmla="*/ 386552 h 597761"/>
                <a:gd name="connsiteX4" fmla="*/ 454698 w 597761"/>
                <a:gd name="connsiteY4" fmla="*/ 152628 h 597761"/>
                <a:gd name="connsiteX5" fmla="*/ 451310 w 597761"/>
                <a:gd name="connsiteY5" fmla="*/ 149440 h 597761"/>
                <a:gd name="connsiteX6" fmla="*/ 220773 w 597761"/>
                <a:gd name="connsiteY6" fmla="*/ 389541 h 597761"/>
                <a:gd name="connsiteX7" fmla="*/ 232131 w 597761"/>
                <a:gd name="connsiteY7" fmla="*/ 403489 h 597761"/>
                <a:gd name="connsiteX8" fmla="*/ 149440 w 597761"/>
                <a:gd name="connsiteY8" fmla="*/ 464062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761" h="597761">
                  <a:moveTo>
                    <a:pt x="149440" y="464062"/>
                  </a:moveTo>
                  <a:cubicBezTo>
                    <a:pt x="149839" y="466453"/>
                    <a:pt x="151433" y="467649"/>
                    <a:pt x="152429" y="468645"/>
                  </a:cubicBezTo>
                  <a:cubicBezTo>
                    <a:pt x="183712" y="447524"/>
                    <a:pt x="214597" y="424610"/>
                    <a:pt x="243488" y="400899"/>
                  </a:cubicBezTo>
                  <a:cubicBezTo>
                    <a:pt x="239902" y="395917"/>
                    <a:pt x="235917" y="391534"/>
                    <a:pt x="232131" y="386552"/>
                  </a:cubicBezTo>
                  <a:cubicBezTo>
                    <a:pt x="316614" y="317611"/>
                    <a:pt x="390538" y="239503"/>
                    <a:pt x="454698" y="152628"/>
                  </a:cubicBezTo>
                  <a:cubicBezTo>
                    <a:pt x="453103" y="151831"/>
                    <a:pt x="451709" y="150636"/>
                    <a:pt x="451310" y="149440"/>
                  </a:cubicBezTo>
                  <a:cubicBezTo>
                    <a:pt x="384759" y="238507"/>
                    <a:pt x="307847" y="319603"/>
                    <a:pt x="220773" y="389541"/>
                  </a:cubicBezTo>
                  <a:cubicBezTo>
                    <a:pt x="223962" y="394124"/>
                    <a:pt x="228146" y="398906"/>
                    <a:pt x="232131" y="403489"/>
                  </a:cubicBezTo>
                  <a:cubicBezTo>
                    <a:pt x="204833" y="425606"/>
                    <a:pt x="177336" y="445532"/>
                    <a:pt x="149440" y="4640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7" name="Forma Livre: Forma 596">
              <a:extLst>
                <a:ext uri="{FF2B5EF4-FFF2-40B4-BE49-F238E27FC236}">
                  <a16:creationId xmlns:a16="http://schemas.microsoft.com/office/drawing/2014/main" id="{1A2987A7-2A72-46F4-B504-9F576B7C96B7}"/>
                </a:ext>
              </a:extLst>
            </p:cNvPr>
            <p:cNvSpPr/>
            <p:nvPr/>
          </p:nvSpPr>
          <p:spPr>
            <a:xfrm>
              <a:off x="7316070" y="867852"/>
              <a:ext cx="597762" cy="597762"/>
            </a:xfrm>
            <a:custGeom>
              <a:avLst/>
              <a:gdLst>
                <a:gd name="connsiteX0" fmla="*/ 159005 w 597761"/>
                <a:gd name="connsiteY0" fmla="*/ 368221 h 597761"/>
                <a:gd name="connsiteX1" fmla="*/ 230537 w 597761"/>
                <a:gd name="connsiteY1" fmla="*/ 450712 h 597761"/>
                <a:gd name="connsiteX2" fmla="*/ 508695 w 597761"/>
                <a:gd name="connsiteY2" fmla="*/ 152629 h 597761"/>
                <a:gd name="connsiteX3" fmla="*/ 504511 w 597761"/>
                <a:gd name="connsiteY3" fmla="*/ 149440 h 597761"/>
                <a:gd name="connsiteX4" fmla="*/ 242093 w 597761"/>
                <a:gd name="connsiteY4" fmla="*/ 433577 h 597761"/>
                <a:gd name="connsiteX5" fmla="*/ 177137 w 597761"/>
                <a:gd name="connsiteY5" fmla="*/ 358856 h 597761"/>
                <a:gd name="connsiteX6" fmla="*/ 253052 w 597761"/>
                <a:gd name="connsiteY6" fmla="*/ 285730 h 597761"/>
                <a:gd name="connsiteX7" fmla="*/ 161396 w 597761"/>
                <a:gd name="connsiteY7" fmla="*/ 190088 h 597761"/>
                <a:gd name="connsiteX8" fmla="*/ 149440 w 597761"/>
                <a:gd name="connsiteY8" fmla="*/ 202641 h 597761"/>
                <a:gd name="connsiteX9" fmla="*/ 236714 w 597761"/>
                <a:gd name="connsiteY9" fmla="*/ 294896 h 597761"/>
                <a:gd name="connsiteX10" fmla="*/ 159005 w 597761"/>
                <a:gd name="connsiteY10" fmla="*/ 368221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597761">
                  <a:moveTo>
                    <a:pt x="159005" y="368221"/>
                  </a:moveTo>
                  <a:cubicBezTo>
                    <a:pt x="182915" y="395519"/>
                    <a:pt x="207224" y="423016"/>
                    <a:pt x="230537" y="450712"/>
                  </a:cubicBezTo>
                  <a:cubicBezTo>
                    <a:pt x="332156" y="359653"/>
                    <a:pt x="424610" y="259628"/>
                    <a:pt x="508695" y="152629"/>
                  </a:cubicBezTo>
                  <a:cubicBezTo>
                    <a:pt x="507101" y="151433"/>
                    <a:pt x="505906" y="150237"/>
                    <a:pt x="504511" y="149440"/>
                  </a:cubicBezTo>
                  <a:cubicBezTo>
                    <a:pt x="425407" y="251060"/>
                    <a:pt x="337536" y="345905"/>
                    <a:pt x="242093" y="433577"/>
                  </a:cubicBezTo>
                  <a:cubicBezTo>
                    <a:pt x="220574" y="408271"/>
                    <a:pt x="198656" y="383763"/>
                    <a:pt x="177137" y="358856"/>
                  </a:cubicBezTo>
                  <a:cubicBezTo>
                    <a:pt x="202841" y="335145"/>
                    <a:pt x="228544" y="310637"/>
                    <a:pt x="253052" y="285730"/>
                  </a:cubicBezTo>
                  <a:cubicBezTo>
                    <a:pt x="222766" y="253451"/>
                    <a:pt x="191882" y="221969"/>
                    <a:pt x="161396" y="190088"/>
                  </a:cubicBezTo>
                  <a:cubicBezTo>
                    <a:pt x="157809" y="194273"/>
                    <a:pt x="153426" y="197859"/>
                    <a:pt x="149440" y="202641"/>
                  </a:cubicBezTo>
                  <a:cubicBezTo>
                    <a:pt x="178133" y="233326"/>
                    <a:pt x="207623" y="264410"/>
                    <a:pt x="236714" y="294896"/>
                  </a:cubicBezTo>
                  <a:cubicBezTo>
                    <a:pt x="211209" y="320002"/>
                    <a:pt x="185306" y="344111"/>
                    <a:pt x="159005" y="3682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8" name="Forma Livre: Forma 597">
              <a:extLst>
                <a:ext uri="{FF2B5EF4-FFF2-40B4-BE49-F238E27FC236}">
                  <a16:creationId xmlns:a16="http://schemas.microsoft.com/office/drawing/2014/main" id="{AF5A7BE6-AA40-475E-9644-13608802EBF3}"/>
                </a:ext>
              </a:extLst>
            </p:cNvPr>
            <p:cNvSpPr/>
            <p:nvPr/>
          </p:nvSpPr>
          <p:spPr>
            <a:xfrm>
              <a:off x="6944860" y="-2955233"/>
              <a:ext cx="996270" cy="1394777"/>
            </a:xfrm>
            <a:custGeom>
              <a:avLst/>
              <a:gdLst>
                <a:gd name="connsiteX0" fmla="*/ 603142 w 996269"/>
                <a:gd name="connsiteY0" fmla="*/ 1430643 h 1394777"/>
                <a:gd name="connsiteX1" fmla="*/ 955223 w 996269"/>
                <a:gd name="connsiteY1" fmla="*/ 1235374 h 1394777"/>
                <a:gd name="connsiteX2" fmla="*/ 288320 w 996269"/>
                <a:gd name="connsiteY2" fmla="*/ 496142 h 1394777"/>
                <a:gd name="connsiteX3" fmla="*/ 523440 w 996269"/>
                <a:gd name="connsiteY3" fmla="*/ 166178 h 1394777"/>
                <a:gd name="connsiteX4" fmla="*/ 497338 w 996269"/>
                <a:gd name="connsiteY4" fmla="*/ 149440 h 1394777"/>
                <a:gd name="connsiteX5" fmla="*/ 263015 w 996269"/>
                <a:gd name="connsiteY5" fmla="*/ 486977 h 1394777"/>
                <a:gd name="connsiteX6" fmla="*/ 939283 w 996269"/>
                <a:gd name="connsiteY6" fmla="*/ 1217641 h 1394777"/>
                <a:gd name="connsiteX7" fmla="*/ 599555 w 996269"/>
                <a:gd name="connsiteY7" fmla="*/ 1410319 h 1394777"/>
                <a:gd name="connsiteX8" fmla="*/ 251658 w 996269"/>
                <a:gd name="connsiteY8" fmla="*/ 967776 h 1394777"/>
                <a:gd name="connsiteX9" fmla="*/ 149440 w 996269"/>
                <a:gd name="connsiteY9" fmla="*/ 1077167 h 1394777"/>
                <a:gd name="connsiteX10" fmla="*/ 163587 w 996269"/>
                <a:gd name="connsiteY10" fmla="*/ 1090118 h 1394777"/>
                <a:gd name="connsiteX11" fmla="*/ 262816 w 996269"/>
                <a:gd name="connsiteY11" fmla="*/ 985908 h 1394777"/>
                <a:gd name="connsiteX12" fmla="*/ 603142 w 996269"/>
                <a:gd name="connsiteY12" fmla="*/ 143064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394777">
                  <a:moveTo>
                    <a:pt x="603142" y="1430643"/>
                  </a:moveTo>
                  <a:cubicBezTo>
                    <a:pt x="720702" y="1365288"/>
                    <a:pt x="838660" y="1300331"/>
                    <a:pt x="955223" y="1235374"/>
                  </a:cubicBezTo>
                  <a:cubicBezTo>
                    <a:pt x="804587" y="947652"/>
                    <a:pt x="584212" y="691610"/>
                    <a:pt x="288320" y="496142"/>
                  </a:cubicBezTo>
                  <a:cubicBezTo>
                    <a:pt x="366826" y="385955"/>
                    <a:pt x="444735" y="276166"/>
                    <a:pt x="523440" y="166178"/>
                  </a:cubicBezTo>
                  <a:cubicBezTo>
                    <a:pt x="514872" y="160599"/>
                    <a:pt x="505706" y="154820"/>
                    <a:pt x="497338" y="149440"/>
                  </a:cubicBezTo>
                  <a:cubicBezTo>
                    <a:pt x="419429" y="261620"/>
                    <a:pt x="341322" y="374199"/>
                    <a:pt x="263015" y="486977"/>
                  </a:cubicBezTo>
                  <a:cubicBezTo>
                    <a:pt x="561099" y="679257"/>
                    <a:pt x="784861" y="931711"/>
                    <a:pt x="939283" y="1217641"/>
                  </a:cubicBezTo>
                  <a:cubicBezTo>
                    <a:pt x="826306" y="1281801"/>
                    <a:pt x="712532" y="1346160"/>
                    <a:pt x="599555" y="1410319"/>
                  </a:cubicBezTo>
                  <a:cubicBezTo>
                    <a:pt x="511684" y="1247529"/>
                    <a:pt x="395718" y="1097092"/>
                    <a:pt x="251658" y="967776"/>
                  </a:cubicBezTo>
                  <a:cubicBezTo>
                    <a:pt x="217784" y="1004040"/>
                    <a:pt x="183314" y="1040703"/>
                    <a:pt x="149440" y="1077167"/>
                  </a:cubicBezTo>
                  <a:cubicBezTo>
                    <a:pt x="154422" y="1081351"/>
                    <a:pt x="159005" y="1085535"/>
                    <a:pt x="163587" y="1090118"/>
                  </a:cubicBezTo>
                  <a:cubicBezTo>
                    <a:pt x="196664" y="1055050"/>
                    <a:pt x="229540" y="1020778"/>
                    <a:pt x="262816" y="985908"/>
                  </a:cubicBezTo>
                  <a:cubicBezTo>
                    <a:pt x="404685" y="1116619"/>
                    <a:pt x="517662" y="1267056"/>
                    <a:pt x="603142" y="1430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9" name="Forma Livre: Forma 598">
              <a:extLst>
                <a:ext uri="{FF2B5EF4-FFF2-40B4-BE49-F238E27FC236}">
                  <a16:creationId xmlns:a16="http://schemas.microsoft.com/office/drawing/2014/main" id="{A1085FDB-5021-462A-9E8F-3375E5C3493A}"/>
                </a:ext>
              </a:extLst>
            </p:cNvPr>
            <p:cNvSpPr/>
            <p:nvPr/>
          </p:nvSpPr>
          <p:spPr>
            <a:xfrm>
              <a:off x="7234648" y="-2993577"/>
              <a:ext cx="398508" cy="199254"/>
            </a:xfrm>
            <a:custGeom>
              <a:avLst/>
              <a:gdLst>
                <a:gd name="connsiteX0" fmla="*/ 211136 w 398507"/>
                <a:gd name="connsiteY0" fmla="*/ 209303 h 199253"/>
                <a:gd name="connsiteX1" fmla="*/ 288845 w 398507"/>
                <a:gd name="connsiteY1" fmla="*/ 242180 h 199253"/>
                <a:gd name="connsiteX2" fmla="*/ 229667 w 398507"/>
                <a:gd name="connsiteY2" fmla="*/ 182404 h 199253"/>
                <a:gd name="connsiteX3" fmla="*/ 149965 w 398507"/>
                <a:gd name="connsiteY3" fmla="*/ 151519 h 199253"/>
                <a:gd name="connsiteX4" fmla="*/ 211136 w 398507"/>
                <a:gd name="connsiteY4" fmla="*/ 2093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11136" y="209303"/>
                  </a:moveTo>
                  <a:cubicBezTo>
                    <a:pt x="249393" y="234210"/>
                    <a:pt x="283067" y="249353"/>
                    <a:pt x="288845" y="242180"/>
                  </a:cubicBezTo>
                  <a:cubicBezTo>
                    <a:pt x="294026" y="234807"/>
                    <a:pt x="268721" y="208107"/>
                    <a:pt x="229667" y="182404"/>
                  </a:cubicBezTo>
                  <a:cubicBezTo>
                    <a:pt x="191609" y="157696"/>
                    <a:pt x="154947" y="143948"/>
                    <a:pt x="149965" y="151519"/>
                  </a:cubicBezTo>
                  <a:cubicBezTo>
                    <a:pt x="145183" y="158692"/>
                    <a:pt x="173677" y="184396"/>
                    <a:pt x="211136" y="2093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0" name="Forma Livre: Forma 599">
              <a:extLst>
                <a:ext uri="{FF2B5EF4-FFF2-40B4-BE49-F238E27FC236}">
                  <a16:creationId xmlns:a16="http://schemas.microsoft.com/office/drawing/2014/main" id="{06CAAF68-648C-47D6-A7A7-6348220F6A36}"/>
                </a:ext>
              </a:extLst>
            </p:cNvPr>
            <p:cNvSpPr/>
            <p:nvPr/>
          </p:nvSpPr>
          <p:spPr>
            <a:xfrm>
              <a:off x="7011987" y="-2655207"/>
              <a:ext cx="398508" cy="199254"/>
            </a:xfrm>
            <a:custGeom>
              <a:avLst/>
              <a:gdLst>
                <a:gd name="connsiteX0" fmla="*/ 200271 w 398507"/>
                <a:gd name="connsiteY0" fmla="*/ 202691 h 199253"/>
                <a:gd name="connsiteX1" fmla="*/ 267420 w 398507"/>
                <a:gd name="connsiteY1" fmla="*/ 228594 h 199253"/>
                <a:gd name="connsiteX2" fmla="*/ 218802 w 398507"/>
                <a:gd name="connsiteY2" fmla="*/ 176390 h 199253"/>
                <a:gd name="connsiteX3" fmla="*/ 150059 w 398507"/>
                <a:gd name="connsiteY3" fmla="*/ 151881 h 199253"/>
                <a:gd name="connsiteX4" fmla="*/ 200271 w 398507"/>
                <a:gd name="connsiteY4" fmla="*/ 2026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200271" y="202691"/>
                  </a:moveTo>
                  <a:cubicBezTo>
                    <a:pt x="232750" y="224011"/>
                    <a:pt x="262040" y="235967"/>
                    <a:pt x="267420" y="228594"/>
                  </a:cubicBezTo>
                  <a:cubicBezTo>
                    <a:pt x="272999" y="221820"/>
                    <a:pt x="251878" y="197909"/>
                    <a:pt x="218802" y="176390"/>
                  </a:cubicBezTo>
                  <a:cubicBezTo>
                    <a:pt x="186523" y="154870"/>
                    <a:pt x="155041" y="144310"/>
                    <a:pt x="150059" y="151881"/>
                  </a:cubicBezTo>
                  <a:cubicBezTo>
                    <a:pt x="145277" y="159453"/>
                    <a:pt x="168789" y="181969"/>
                    <a:pt x="200271" y="2026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1" name="Forma Livre: Forma 600">
              <a:extLst>
                <a:ext uri="{FF2B5EF4-FFF2-40B4-BE49-F238E27FC236}">
                  <a16:creationId xmlns:a16="http://schemas.microsoft.com/office/drawing/2014/main" id="{986DD05D-616B-4C1F-9B07-5A352AD3C5C6}"/>
                </a:ext>
              </a:extLst>
            </p:cNvPr>
            <p:cNvSpPr/>
            <p:nvPr/>
          </p:nvSpPr>
          <p:spPr>
            <a:xfrm>
              <a:off x="6920859" y="-2052159"/>
              <a:ext cx="199254" cy="199254"/>
            </a:xfrm>
            <a:custGeom>
              <a:avLst/>
              <a:gdLst>
                <a:gd name="connsiteX0" fmla="*/ 173043 w 199253"/>
                <a:gd name="connsiteY0" fmla="*/ 188240 h 199253"/>
                <a:gd name="connsiteX1" fmla="*/ 212097 w 199253"/>
                <a:gd name="connsiteY1" fmla="*/ 206969 h 199253"/>
                <a:gd name="connsiteX2" fmla="*/ 190976 w 199253"/>
                <a:gd name="connsiteY2" fmla="*/ 168912 h 199253"/>
                <a:gd name="connsiteX3" fmla="*/ 150528 w 199253"/>
                <a:gd name="connsiteY3" fmla="*/ 151178 h 199253"/>
                <a:gd name="connsiteX4" fmla="*/ 173043 w 199253"/>
                <a:gd name="connsiteY4" fmla="*/ 1882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043" y="188240"/>
                  </a:moveTo>
                  <a:cubicBezTo>
                    <a:pt x="189382" y="203582"/>
                    <a:pt x="206917" y="212150"/>
                    <a:pt x="212097" y="206969"/>
                  </a:cubicBezTo>
                  <a:cubicBezTo>
                    <a:pt x="217278" y="201590"/>
                    <a:pt x="207913" y="184454"/>
                    <a:pt x="190976" y="168912"/>
                  </a:cubicBezTo>
                  <a:cubicBezTo>
                    <a:pt x="173840" y="153968"/>
                    <a:pt x="155110" y="145599"/>
                    <a:pt x="150528" y="151178"/>
                  </a:cubicBezTo>
                  <a:cubicBezTo>
                    <a:pt x="145945" y="156558"/>
                    <a:pt x="156306" y="173096"/>
                    <a:pt x="173043" y="1882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2" name="Forma Livre: Forma 601">
              <a:extLst>
                <a:ext uri="{FF2B5EF4-FFF2-40B4-BE49-F238E27FC236}">
                  <a16:creationId xmlns:a16="http://schemas.microsoft.com/office/drawing/2014/main" id="{C0C8664F-B423-46E7-A314-22C613C90C18}"/>
                </a:ext>
              </a:extLst>
            </p:cNvPr>
            <p:cNvSpPr/>
            <p:nvPr/>
          </p:nvSpPr>
          <p:spPr>
            <a:xfrm>
              <a:off x="7710535" y="-1936470"/>
              <a:ext cx="199254" cy="398508"/>
            </a:xfrm>
            <a:custGeom>
              <a:avLst/>
              <a:gdLst>
                <a:gd name="connsiteX0" fmla="*/ 169424 w 199253"/>
                <a:gd name="connsiteY0" fmla="*/ 214419 h 398507"/>
                <a:gd name="connsiteX1" fmla="*/ 213061 w 199253"/>
                <a:gd name="connsiteY1" fmla="*/ 263236 h 398507"/>
                <a:gd name="connsiteX2" fmla="*/ 197917 w 199253"/>
                <a:gd name="connsiteY2" fmla="*/ 198080 h 398507"/>
                <a:gd name="connsiteX3" fmla="*/ 152487 w 199253"/>
                <a:gd name="connsiteY3" fmla="*/ 150060 h 398507"/>
                <a:gd name="connsiteX4" fmla="*/ 169424 w 199253"/>
                <a:gd name="connsiteY4" fmla="*/ 21441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9424" y="214419"/>
                  </a:moveTo>
                  <a:cubicBezTo>
                    <a:pt x="185763" y="245303"/>
                    <a:pt x="204891" y="267421"/>
                    <a:pt x="213061" y="263236"/>
                  </a:cubicBezTo>
                  <a:cubicBezTo>
                    <a:pt x="220831" y="259052"/>
                    <a:pt x="214654" y="229961"/>
                    <a:pt x="197917" y="198080"/>
                  </a:cubicBezTo>
                  <a:cubicBezTo>
                    <a:pt x="181180" y="166797"/>
                    <a:pt x="159860" y="145477"/>
                    <a:pt x="152487" y="150060"/>
                  </a:cubicBezTo>
                  <a:cubicBezTo>
                    <a:pt x="144517" y="154444"/>
                    <a:pt x="152886" y="183335"/>
                    <a:pt x="169424" y="2144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3" name="Forma Livre: Forma 602">
              <a:extLst>
                <a:ext uri="{FF2B5EF4-FFF2-40B4-BE49-F238E27FC236}">
                  <a16:creationId xmlns:a16="http://schemas.microsoft.com/office/drawing/2014/main" id="{6F3497D3-16E5-4AA9-B0D2-D38884451D60}"/>
                </a:ext>
              </a:extLst>
            </p:cNvPr>
            <p:cNvSpPr/>
            <p:nvPr/>
          </p:nvSpPr>
          <p:spPr>
            <a:xfrm>
              <a:off x="7365821" y="-1730231"/>
              <a:ext cx="199254" cy="199254"/>
            </a:xfrm>
            <a:custGeom>
              <a:avLst/>
              <a:gdLst>
                <a:gd name="connsiteX0" fmla="*/ 164248 w 199253"/>
                <a:gd name="connsiteY0" fmla="*/ 204246 h 199253"/>
                <a:gd name="connsiteX1" fmla="*/ 202505 w 199253"/>
                <a:gd name="connsiteY1" fmla="*/ 243100 h 199253"/>
                <a:gd name="connsiteX2" fmla="*/ 192542 w 199253"/>
                <a:gd name="connsiteY2" fmla="*/ 188306 h 199253"/>
                <a:gd name="connsiteX3" fmla="*/ 152891 w 199253"/>
                <a:gd name="connsiteY3" fmla="*/ 150248 h 199253"/>
                <a:gd name="connsiteX4" fmla="*/ 164248 w 199253"/>
                <a:gd name="connsiteY4" fmla="*/ 2042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248" y="204246"/>
                  </a:moveTo>
                  <a:cubicBezTo>
                    <a:pt x="177797" y="229750"/>
                    <a:pt x="194535" y="247285"/>
                    <a:pt x="202505" y="243100"/>
                  </a:cubicBezTo>
                  <a:cubicBezTo>
                    <a:pt x="210674" y="238916"/>
                    <a:pt x="206689" y="214209"/>
                    <a:pt x="192542" y="188306"/>
                  </a:cubicBezTo>
                  <a:cubicBezTo>
                    <a:pt x="178395" y="162403"/>
                    <a:pt x="160662" y="145466"/>
                    <a:pt x="152891" y="150248"/>
                  </a:cubicBezTo>
                  <a:cubicBezTo>
                    <a:pt x="145319" y="154432"/>
                    <a:pt x="150699" y="178741"/>
                    <a:pt x="164248" y="2042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4" name="Forma Livre: Forma 603">
              <a:extLst>
                <a:ext uri="{FF2B5EF4-FFF2-40B4-BE49-F238E27FC236}">
                  <a16:creationId xmlns:a16="http://schemas.microsoft.com/office/drawing/2014/main" id="{AF58E9CE-F28B-435A-9F14-A95ECF66E283}"/>
                </a:ext>
              </a:extLst>
            </p:cNvPr>
            <p:cNvSpPr/>
            <p:nvPr/>
          </p:nvSpPr>
          <p:spPr>
            <a:xfrm>
              <a:off x="7029441" y="-2146329"/>
              <a:ext cx="199254" cy="199254"/>
            </a:xfrm>
            <a:custGeom>
              <a:avLst/>
              <a:gdLst>
                <a:gd name="connsiteX0" fmla="*/ 168670 w 199253"/>
                <a:gd name="connsiteY0" fmla="*/ 180989 h 199253"/>
                <a:gd name="connsiteX1" fmla="*/ 201348 w 199253"/>
                <a:gd name="connsiteY1" fmla="*/ 197129 h 199253"/>
                <a:gd name="connsiteX2" fmla="*/ 183017 w 199253"/>
                <a:gd name="connsiteY2" fmla="*/ 166245 h 199253"/>
                <a:gd name="connsiteX3" fmla="*/ 150339 w 199253"/>
                <a:gd name="connsiteY3" fmla="*/ 150504 h 199253"/>
                <a:gd name="connsiteX4" fmla="*/ 168670 w 199253"/>
                <a:gd name="connsiteY4" fmla="*/ 1809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670" y="180989"/>
                  </a:moveTo>
                  <a:cubicBezTo>
                    <a:pt x="183216" y="193542"/>
                    <a:pt x="197363" y="201313"/>
                    <a:pt x="201348" y="197129"/>
                  </a:cubicBezTo>
                  <a:cubicBezTo>
                    <a:pt x="205333" y="193343"/>
                    <a:pt x="197363" y="179196"/>
                    <a:pt x="183017" y="166245"/>
                  </a:cubicBezTo>
                  <a:cubicBezTo>
                    <a:pt x="168870" y="153293"/>
                    <a:pt x="153926" y="146718"/>
                    <a:pt x="150339" y="150504"/>
                  </a:cubicBezTo>
                  <a:cubicBezTo>
                    <a:pt x="146553" y="154688"/>
                    <a:pt x="155121" y="168038"/>
                    <a:pt x="168670" y="1809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5" name="Forma Livre: Forma 604">
              <a:extLst>
                <a:ext uri="{FF2B5EF4-FFF2-40B4-BE49-F238E27FC236}">
                  <a16:creationId xmlns:a16="http://schemas.microsoft.com/office/drawing/2014/main" id="{F78DB286-DEC4-4699-9AF1-4A70EABDCE61}"/>
                </a:ext>
              </a:extLst>
            </p:cNvPr>
            <p:cNvSpPr/>
            <p:nvPr/>
          </p:nvSpPr>
          <p:spPr>
            <a:xfrm>
              <a:off x="6475019" y="-2017943"/>
              <a:ext cx="797016" cy="1195524"/>
            </a:xfrm>
            <a:custGeom>
              <a:avLst/>
              <a:gdLst>
                <a:gd name="connsiteX0" fmla="*/ 397711 w 797015"/>
                <a:gd name="connsiteY0" fmla="*/ 1087926 h 1195523"/>
                <a:gd name="connsiteX1" fmla="*/ 779282 w 797015"/>
                <a:gd name="connsiteY1" fmla="*/ 965584 h 1195523"/>
                <a:gd name="connsiteX2" fmla="*/ 484785 w 797015"/>
                <a:gd name="connsiteY2" fmla="*/ 439753 h 1195523"/>
                <a:gd name="connsiteX3" fmla="*/ 783666 w 797015"/>
                <a:gd name="connsiteY3" fmla="*/ 163787 h 1195523"/>
                <a:gd name="connsiteX4" fmla="*/ 770116 w 797015"/>
                <a:gd name="connsiteY4" fmla="*/ 149440 h 1195523"/>
                <a:gd name="connsiteX5" fmla="*/ 470040 w 797015"/>
                <a:gd name="connsiteY5" fmla="*/ 432580 h 1195523"/>
                <a:gd name="connsiteX6" fmla="*/ 769120 w 797015"/>
                <a:gd name="connsiteY6" fmla="*/ 953430 h 1195523"/>
                <a:gd name="connsiteX7" fmla="*/ 400500 w 797015"/>
                <a:gd name="connsiteY7" fmla="*/ 1075772 h 1195523"/>
                <a:gd name="connsiteX8" fmla="*/ 271384 w 797015"/>
                <a:gd name="connsiteY8" fmla="*/ 806779 h 1195523"/>
                <a:gd name="connsiteX9" fmla="*/ 149440 w 797015"/>
                <a:gd name="connsiteY9" fmla="*/ 893455 h 1195523"/>
                <a:gd name="connsiteX10" fmla="*/ 155219 w 797015"/>
                <a:gd name="connsiteY10" fmla="*/ 901225 h 1195523"/>
                <a:gd name="connsiteX11" fmla="*/ 272779 w 797015"/>
                <a:gd name="connsiteY11" fmla="*/ 818934 h 1195523"/>
                <a:gd name="connsiteX12" fmla="*/ 397711 w 797015"/>
                <a:gd name="connsiteY12" fmla="*/ 1087926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195523">
                  <a:moveTo>
                    <a:pt x="397711" y="1087926"/>
                  </a:moveTo>
                  <a:cubicBezTo>
                    <a:pt x="524436" y="1047279"/>
                    <a:pt x="651959" y="1006432"/>
                    <a:pt x="779282" y="965584"/>
                  </a:cubicBezTo>
                  <a:cubicBezTo>
                    <a:pt x="724089" y="772507"/>
                    <a:pt x="627052" y="591585"/>
                    <a:pt x="484785" y="439753"/>
                  </a:cubicBezTo>
                  <a:cubicBezTo>
                    <a:pt x="584412" y="347698"/>
                    <a:pt x="684039" y="255643"/>
                    <a:pt x="783666" y="163787"/>
                  </a:cubicBezTo>
                  <a:cubicBezTo>
                    <a:pt x="779083" y="158805"/>
                    <a:pt x="774500" y="154222"/>
                    <a:pt x="770116" y="149440"/>
                  </a:cubicBezTo>
                  <a:cubicBezTo>
                    <a:pt x="670091" y="243687"/>
                    <a:pt x="569866" y="338532"/>
                    <a:pt x="470040" y="432580"/>
                  </a:cubicBezTo>
                  <a:cubicBezTo>
                    <a:pt x="613702" y="582419"/>
                    <a:pt x="712133" y="761548"/>
                    <a:pt x="769120" y="953430"/>
                  </a:cubicBezTo>
                  <a:cubicBezTo>
                    <a:pt x="646380" y="994476"/>
                    <a:pt x="523241" y="1035124"/>
                    <a:pt x="400500" y="1075772"/>
                  </a:cubicBezTo>
                  <a:cubicBezTo>
                    <a:pt x="372206" y="980329"/>
                    <a:pt x="329566" y="889270"/>
                    <a:pt x="271384" y="806779"/>
                  </a:cubicBezTo>
                  <a:cubicBezTo>
                    <a:pt x="231533" y="835870"/>
                    <a:pt x="190686" y="864363"/>
                    <a:pt x="149440" y="893455"/>
                  </a:cubicBezTo>
                  <a:cubicBezTo>
                    <a:pt x="151632" y="896045"/>
                    <a:pt x="153425" y="898436"/>
                    <a:pt x="155219" y="901225"/>
                  </a:cubicBezTo>
                  <a:cubicBezTo>
                    <a:pt x="194472" y="873729"/>
                    <a:pt x="233526" y="846231"/>
                    <a:pt x="272779" y="818934"/>
                  </a:cubicBezTo>
                  <a:cubicBezTo>
                    <a:pt x="329167" y="901823"/>
                    <a:pt x="370812" y="992484"/>
                    <a:pt x="397711" y="1087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6" name="Forma Livre: Forma 605">
              <a:extLst>
                <a:ext uri="{FF2B5EF4-FFF2-40B4-BE49-F238E27FC236}">
                  <a16:creationId xmlns:a16="http://schemas.microsoft.com/office/drawing/2014/main" id="{1F4102DD-CA90-45BC-80CD-78D865297D08}"/>
                </a:ext>
              </a:extLst>
            </p:cNvPr>
            <p:cNvSpPr/>
            <p:nvPr/>
          </p:nvSpPr>
          <p:spPr>
            <a:xfrm>
              <a:off x="7063360" y="-2050397"/>
              <a:ext cx="199254" cy="199254"/>
            </a:xfrm>
            <a:custGeom>
              <a:avLst/>
              <a:gdLst>
                <a:gd name="connsiteX0" fmla="*/ 176396 w 199253"/>
                <a:gd name="connsiteY0" fmla="*/ 200026 h 199253"/>
                <a:gd name="connsiteX1" fmla="*/ 224018 w 199253"/>
                <a:gd name="connsiteY1" fmla="*/ 227922 h 199253"/>
                <a:gd name="connsiteX2" fmla="*/ 200506 w 199253"/>
                <a:gd name="connsiteY2" fmla="*/ 177909 h 199253"/>
                <a:gd name="connsiteX3" fmla="*/ 151091 w 199253"/>
                <a:gd name="connsiteY3" fmla="*/ 151010 h 199253"/>
                <a:gd name="connsiteX4" fmla="*/ 176396 w 199253"/>
                <a:gd name="connsiteY4" fmla="*/ 200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396" y="200026"/>
                  </a:moveTo>
                  <a:cubicBezTo>
                    <a:pt x="196122" y="220948"/>
                    <a:pt x="217243" y="233899"/>
                    <a:pt x="224018" y="227922"/>
                  </a:cubicBezTo>
                  <a:cubicBezTo>
                    <a:pt x="230593" y="222143"/>
                    <a:pt x="220631" y="199428"/>
                    <a:pt x="200506" y="177909"/>
                  </a:cubicBezTo>
                  <a:cubicBezTo>
                    <a:pt x="180182" y="156589"/>
                    <a:pt x="157866" y="145032"/>
                    <a:pt x="151091" y="151010"/>
                  </a:cubicBezTo>
                  <a:cubicBezTo>
                    <a:pt x="144914" y="157187"/>
                    <a:pt x="156670" y="178905"/>
                    <a:pt x="176396" y="200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7" name="Forma Livre: Forma 606">
              <a:extLst>
                <a:ext uri="{FF2B5EF4-FFF2-40B4-BE49-F238E27FC236}">
                  <a16:creationId xmlns:a16="http://schemas.microsoft.com/office/drawing/2014/main" id="{DB096A09-0C78-4E07-811B-CC3486BA87C1}"/>
                </a:ext>
              </a:extLst>
            </p:cNvPr>
            <p:cNvSpPr/>
            <p:nvPr/>
          </p:nvSpPr>
          <p:spPr>
            <a:xfrm>
              <a:off x="6773283" y="-1764213"/>
              <a:ext cx="199254" cy="199254"/>
            </a:xfrm>
            <a:custGeom>
              <a:avLst/>
              <a:gdLst>
                <a:gd name="connsiteX0" fmla="*/ 168389 w 199253"/>
                <a:gd name="connsiteY0" fmla="*/ 192001 h 199253"/>
                <a:gd name="connsiteX1" fmla="*/ 208240 w 199253"/>
                <a:gd name="connsiteY1" fmla="*/ 210930 h 199253"/>
                <a:gd name="connsiteX2" fmla="*/ 192499 w 199253"/>
                <a:gd name="connsiteY2" fmla="*/ 169684 h 199253"/>
                <a:gd name="connsiteX3" fmla="*/ 151652 w 199253"/>
                <a:gd name="connsiteY3" fmla="*/ 151552 h 199253"/>
                <a:gd name="connsiteX4" fmla="*/ 168389 w 199253"/>
                <a:gd name="connsiteY4" fmla="*/ 1920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9" y="192001"/>
                  </a:moveTo>
                  <a:cubicBezTo>
                    <a:pt x="183732" y="207941"/>
                    <a:pt x="201266" y="217107"/>
                    <a:pt x="208240" y="210930"/>
                  </a:cubicBezTo>
                  <a:cubicBezTo>
                    <a:pt x="214417" y="205550"/>
                    <a:pt x="207842" y="186422"/>
                    <a:pt x="192499" y="169684"/>
                  </a:cubicBezTo>
                  <a:cubicBezTo>
                    <a:pt x="176359" y="153146"/>
                    <a:pt x="158028" y="145375"/>
                    <a:pt x="151652" y="151552"/>
                  </a:cubicBezTo>
                  <a:cubicBezTo>
                    <a:pt x="145276" y="157729"/>
                    <a:pt x="153246" y="175662"/>
                    <a:pt x="168389" y="1920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8" name="Forma Livre: Forma 607">
              <a:extLst>
                <a:ext uri="{FF2B5EF4-FFF2-40B4-BE49-F238E27FC236}">
                  <a16:creationId xmlns:a16="http://schemas.microsoft.com/office/drawing/2014/main" id="{0E4167F9-F27D-4198-80DD-0B3AE9FFFAB0}"/>
                </a:ext>
              </a:extLst>
            </p:cNvPr>
            <p:cNvSpPr/>
            <p:nvPr/>
          </p:nvSpPr>
          <p:spPr>
            <a:xfrm>
              <a:off x="6463800" y="-1289463"/>
              <a:ext cx="199254" cy="199254"/>
            </a:xfrm>
            <a:custGeom>
              <a:avLst/>
              <a:gdLst>
                <a:gd name="connsiteX0" fmla="*/ 154284 w 199253"/>
                <a:gd name="connsiteY0" fmla="*/ 175136 h 199253"/>
                <a:gd name="connsiteX1" fmla="*/ 175803 w 199253"/>
                <a:gd name="connsiteY1" fmla="*/ 184103 h 199253"/>
                <a:gd name="connsiteX2" fmla="*/ 175604 w 199253"/>
                <a:gd name="connsiteY2" fmla="*/ 159794 h 199253"/>
                <a:gd name="connsiteX3" fmla="*/ 153288 w 199253"/>
                <a:gd name="connsiteY3" fmla="*/ 151425 h 199253"/>
                <a:gd name="connsiteX4" fmla="*/ 154284 w 199253"/>
                <a:gd name="connsiteY4" fmla="*/ 17513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84" y="175136"/>
                  </a:moveTo>
                  <a:cubicBezTo>
                    <a:pt x="160262" y="184103"/>
                    <a:pt x="170224" y="188088"/>
                    <a:pt x="175803" y="184103"/>
                  </a:cubicBezTo>
                  <a:cubicBezTo>
                    <a:pt x="181980" y="179719"/>
                    <a:pt x="181980" y="169159"/>
                    <a:pt x="175604" y="159794"/>
                  </a:cubicBezTo>
                  <a:cubicBezTo>
                    <a:pt x="169228" y="150429"/>
                    <a:pt x="159465" y="146842"/>
                    <a:pt x="153288" y="151425"/>
                  </a:cubicBezTo>
                  <a:cubicBezTo>
                    <a:pt x="147908" y="156008"/>
                    <a:pt x="148107" y="166568"/>
                    <a:pt x="154284" y="1751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9" name="Forma Livre: Forma 608">
              <a:extLst>
                <a:ext uri="{FF2B5EF4-FFF2-40B4-BE49-F238E27FC236}">
                  <a16:creationId xmlns:a16="http://schemas.microsoft.com/office/drawing/2014/main" id="{FED0BBCE-F7B6-49F7-8F65-1A01584CD3A7}"/>
                </a:ext>
              </a:extLst>
            </p:cNvPr>
            <p:cNvSpPr/>
            <p:nvPr/>
          </p:nvSpPr>
          <p:spPr>
            <a:xfrm>
              <a:off x="7082143" y="-1246821"/>
              <a:ext cx="199254" cy="199254"/>
            </a:xfrm>
            <a:custGeom>
              <a:avLst/>
              <a:gdLst>
                <a:gd name="connsiteX0" fmla="*/ 153030 w 199253"/>
                <a:gd name="connsiteY0" fmla="*/ 192669 h 199253"/>
                <a:gd name="connsiteX1" fmla="*/ 179133 w 199253"/>
                <a:gd name="connsiteY1" fmla="*/ 225745 h 199253"/>
                <a:gd name="connsiteX2" fmla="*/ 183915 w 199253"/>
                <a:gd name="connsiteY2" fmla="*/ 182706 h 199253"/>
                <a:gd name="connsiteX3" fmla="*/ 157016 w 199253"/>
                <a:gd name="connsiteY3" fmla="*/ 149829 h 199253"/>
                <a:gd name="connsiteX4" fmla="*/ 153030 w 199253"/>
                <a:gd name="connsiteY4" fmla="*/ 1926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030" y="192669"/>
                  </a:moveTo>
                  <a:cubicBezTo>
                    <a:pt x="159407" y="213392"/>
                    <a:pt x="170764" y="228336"/>
                    <a:pt x="179133" y="225745"/>
                  </a:cubicBezTo>
                  <a:cubicBezTo>
                    <a:pt x="187501" y="223354"/>
                    <a:pt x="190490" y="204027"/>
                    <a:pt x="183915" y="182706"/>
                  </a:cubicBezTo>
                  <a:cubicBezTo>
                    <a:pt x="177738" y="161386"/>
                    <a:pt x="165185" y="146841"/>
                    <a:pt x="157016" y="149829"/>
                  </a:cubicBezTo>
                  <a:cubicBezTo>
                    <a:pt x="148647" y="152818"/>
                    <a:pt x="147053" y="172146"/>
                    <a:pt x="153030" y="1926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0" name="Forma Livre: Forma 609">
              <a:extLst>
                <a:ext uri="{FF2B5EF4-FFF2-40B4-BE49-F238E27FC236}">
                  <a16:creationId xmlns:a16="http://schemas.microsoft.com/office/drawing/2014/main" id="{4EF14F3D-E782-43B9-B6FB-F2AC8039C864}"/>
                </a:ext>
              </a:extLst>
            </p:cNvPr>
            <p:cNvSpPr/>
            <p:nvPr/>
          </p:nvSpPr>
          <p:spPr>
            <a:xfrm>
              <a:off x="6705560" y="-1112756"/>
              <a:ext cx="199254" cy="199254"/>
            </a:xfrm>
            <a:custGeom>
              <a:avLst/>
              <a:gdLst>
                <a:gd name="connsiteX0" fmla="*/ 151230 w 199253"/>
                <a:gd name="connsiteY0" fmla="*/ 182142 h 199253"/>
                <a:gd name="connsiteX1" fmla="*/ 174145 w 199253"/>
                <a:gd name="connsiteY1" fmla="*/ 204657 h 199253"/>
                <a:gd name="connsiteX2" fmla="*/ 182314 w 199253"/>
                <a:gd name="connsiteY2" fmla="*/ 172179 h 199253"/>
                <a:gd name="connsiteX3" fmla="*/ 158403 w 199253"/>
                <a:gd name="connsiteY3" fmla="*/ 149863 h 199253"/>
                <a:gd name="connsiteX4" fmla="*/ 151230 w 199253"/>
                <a:gd name="connsiteY4" fmla="*/ 1821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230" y="182142"/>
                  </a:moveTo>
                  <a:cubicBezTo>
                    <a:pt x="155813" y="196886"/>
                    <a:pt x="165577" y="207048"/>
                    <a:pt x="174145" y="204657"/>
                  </a:cubicBezTo>
                  <a:cubicBezTo>
                    <a:pt x="182513" y="202067"/>
                    <a:pt x="186299" y="187522"/>
                    <a:pt x="182314" y="172179"/>
                  </a:cubicBezTo>
                  <a:cubicBezTo>
                    <a:pt x="177532" y="156836"/>
                    <a:pt x="166971" y="147272"/>
                    <a:pt x="158403" y="149863"/>
                  </a:cubicBezTo>
                  <a:cubicBezTo>
                    <a:pt x="150035" y="153250"/>
                    <a:pt x="147245" y="167596"/>
                    <a:pt x="151230" y="1821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1" name="Forma Livre: Forma 610">
              <a:extLst>
                <a:ext uri="{FF2B5EF4-FFF2-40B4-BE49-F238E27FC236}">
                  <a16:creationId xmlns:a16="http://schemas.microsoft.com/office/drawing/2014/main" id="{7F53AA9A-A0A5-46E3-A88B-DAEB43772CE4}"/>
                </a:ext>
              </a:extLst>
            </p:cNvPr>
            <p:cNvSpPr/>
            <p:nvPr/>
          </p:nvSpPr>
          <p:spPr>
            <a:xfrm>
              <a:off x="6584993" y="-1366316"/>
              <a:ext cx="199254" cy="199254"/>
            </a:xfrm>
            <a:custGeom>
              <a:avLst/>
              <a:gdLst>
                <a:gd name="connsiteX0" fmla="*/ 154038 w 199253"/>
                <a:gd name="connsiteY0" fmla="*/ 170893 h 199253"/>
                <a:gd name="connsiteX1" fmla="*/ 172369 w 199253"/>
                <a:gd name="connsiteY1" fmla="*/ 179860 h 199253"/>
                <a:gd name="connsiteX2" fmla="*/ 171173 w 199253"/>
                <a:gd name="connsiteY2" fmla="*/ 159137 h 199253"/>
                <a:gd name="connsiteX3" fmla="*/ 152045 w 199253"/>
                <a:gd name="connsiteY3" fmla="*/ 150569 h 199253"/>
                <a:gd name="connsiteX4" fmla="*/ 154038 w 199253"/>
                <a:gd name="connsiteY4" fmla="*/ 1708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38" y="170893"/>
                  </a:moveTo>
                  <a:cubicBezTo>
                    <a:pt x="159816" y="179262"/>
                    <a:pt x="168185" y="183446"/>
                    <a:pt x="172369" y="179860"/>
                  </a:cubicBezTo>
                  <a:cubicBezTo>
                    <a:pt x="177151" y="176871"/>
                    <a:pt x="176753" y="167705"/>
                    <a:pt x="171173" y="159137"/>
                  </a:cubicBezTo>
                  <a:cubicBezTo>
                    <a:pt x="165594" y="151167"/>
                    <a:pt x="157026" y="147381"/>
                    <a:pt x="152045" y="150569"/>
                  </a:cubicBezTo>
                  <a:cubicBezTo>
                    <a:pt x="147861" y="153558"/>
                    <a:pt x="148857" y="162724"/>
                    <a:pt x="154038" y="1708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2" name="Forma Livre: Forma 611">
              <a:extLst>
                <a:ext uri="{FF2B5EF4-FFF2-40B4-BE49-F238E27FC236}">
                  <a16:creationId xmlns:a16="http://schemas.microsoft.com/office/drawing/2014/main" id="{E12CEA1E-0EBE-46C6-A7D6-BCDA9FD664BC}"/>
                </a:ext>
              </a:extLst>
            </p:cNvPr>
            <p:cNvSpPr/>
            <p:nvPr/>
          </p:nvSpPr>
          <p:spPr>
            <a:xfrm>
              <a:off x="7147103" y="-1795974"/>
              <a:ext cx="996270" cy="1195524"/>
            </a:xfrm>
            <a:custGeom>
              <a:avLst/>
              <a:gdLst>
                <a:gd name="connsiteX0" fmla="*/ 345705 w 996269"/>
                <a:gd name="connsiteY0" fmla="*/ 1176794 h 1195523"/>
                <a:gd name="connsiteX1" fmla="*/ 742619 w 996269"/>
                <a:gd name="connsiteY1" fmla="*/ 1179185 h 1195523"/>
                <a:gd name="connsiteX2" fmla="*/ 587002 w 996269"/>
                <a:gd name="connsiteY2" fmla="*/ 341521 h 1195523"/>
                <a:gd name="connsiteX3" fmla="*/ 955622 w 996269"/>
                <a:gd name="connsiteY3" fmla="*/ 172952 h 1195523"/>
                <a:gd name="connsiteX4" fmla="*/ 945261 w 996269"/>
                <a:gd name="connsiteY4" fmla="*/ 149440 h 1195523"/>
                <a:gd name="connsiteX5" fmla="*/ 573254 w 996269"/>
                <a:gd name="connsiteY5" fmla="*/ 324983 h 1195523"/>
                <a:gd name="connsiteX6" fmla="*/ 737638 w 996269"/>
                <a:gd name="connsiteY6" fmla="*/ 1157865 h 1195523"/>
                <a:gd name="connsiteX7" fmla="*/ 352082 w 996269"/>
                <a:gd name="connsiteY7" fmla="*/ 1159857 h 1195523"/>
                <a:gd name="connsiteX8" fmla="*/ 291508 w 996269"/>
                <a:gd name="connsiteY8" fmla="*/ 690614 h 1195523"/>
                <a:gd name="connsiteX9" fmla="*/ 149440 w 996269"/>
                <a:gd name="connsiteY9" fmla="*/ 735247 h 1195523"/>
                <a:gd name="connsiteX10" fmla="*/ 153824 w 996269"/>
                <a:gd name="connsiteY10" fmla="*/ 750191 h 1195523"/>
                <a:gd name="connsiteX11" fmla="*/ 290114 w 996269"/>
                <a:gd name="connsiteY11" fmla="*/ 708348 h 1195523"/>
                <a:gd name="connsiteX12" fmla="*/ 345705 w 996269"/>
                <a:gd name="connsiteY12" fmla="*/ 1176794 h 11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1195523">
                  <a:moveTo>
                    <a:pt x="345705" y="1176794"/>
                  </a:moveTo>
                  <a:cubicBezTo>
                    <a:pt x="478409" y="1177192"/>
                    <a:pt x="610514" y="1178388"/>
                    <a:pt x="742619" y="1179185"/>
                  </a:cubicBezTo>
                  <a:cubicBezTo>
                    <a:pt x="748995" y="891861"/>
                    <a:pt x="698584" y="605134"/>
                    <a:pt x="587002" y="341521"/>
                  </a:cubicBezTo>
                  <a:cubicBezTo>
                    <a:pt x="709942" y="285133"/>
                    <a:pt x="832483" y="229142"/>
                    <a:pt x="955622" y="172952"/>
                  </a:cubicBezTo>
                  <a:cubicBezTo>
                    <a:pt x="952235" y="164982"/>
                    <a:pt x="948648" y="157012"/>
                    <a:pt x="945261" y="149440"/>
                  </a:cubicBezTo>
                  <a:cubicBezTo>
                    <a:pt x="821324" y="207822"/>
                    <a:pt x="697389" y="266403"/>
                    <a:pt x="573254" y="324983"/>
                  </a:cubicBezTo>
                  <a:cubicBezTo>
                    <a:pt x="687426" y="585807"/>
                    <a:pt x="741025" y="871736"/>
                    <a:pt x="737638" y="1157865"/>
                  </a:cubicBezTo>
                  <a:cubicBezTo>
                    <a:pt x="609119" y="1158263"/>
                    <a:pt x="480800" y="1159060"/>
                    <a:pt x="352082" y="1159857"/>
                  </a:cubicBezTo>
                  <a:cubicBezTo>
                    <a:pt x="354273" y="1000853"/>
                    <a:pt x="333950" y="842446"/>
                    <a:pt x="291508" y="690614"/>
                  </a:cubicBezTo>
                  <a:cubicBezTo>
                    <a:pt x="244285" y="705359"/>
                    <a:pt x="196664" y="720303"/>
                    <a:pt x="149440" y="735247"/>
                  </a:cubicBezTo>
                  <a:cubicBezTo>
                    <a:pt x="151034" y="740428"/>
                    <a:pt x="152429" y="745210"/>
                    <a:pt x="153824" y="750191"/>
                  </a:cubicBezTo>
                  <a:cubicBezTo>
                    <a:pt x="199055" y="736443"/>
                    <a:pt x="244484" y="722295"/>
                    <a:pt x="290114" y="708348"/>
                  </a:cubicBezTo>
                  <a:cubicBezTo>
                    <a:pt x="330961" y="860379"/>
                    <a:pt x="349491" y="1018586"/>
                    <a:pt x="345705" y="1176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3" name="Forma Livre: Forma 612">
              <a:extLst>
                <a:ext uri="{FF2B5EF4-FFF2-40B4-BE49-F238E27FC236}">
                  <a16:creationId xmlns:a16="http://schemas.microsoft.com/office/drawing/2014/main" id="{B95D6160-7FBD-4043-93F0-AC7DCA3B8018}"/>
                </a:ext>
              </a:extLst>
            </p:cNvPr>
            <p:cNvSpPr/>
            <p:nvPr/>
          </p:nvSpPr>
          <p:spPr>
            <a:xfrm>
              <a:off x="7916491" y="-1846295"/>
              <a:ext cx="199254" cy="398508"/>
            </a:xfrm>
            <a:custGeom>
              <a:avLst/>
              <a:gdLst>
                <a:gd name="connsiteX0" fmla="*/ 165909 w 199253"/>
                <a:gd name="connsiteY0" fmla="*/ 218491 h 398507"/>
                <a:gd name="connsiteX1" fmla="*/ 206358 w 199253"/>
                <a:gd name="connsiteY1" fmla="*/ 274282 h 398507"/>
                <a:gd name="connsiteX2" fmla="*/ 195598 w 199253"/>
                <a:gd name="connsiteY2" fmla="*/ 204543 h 398507"/>
                <a:gd name="connsiteX3" fmla="*/ 152759 w 199253"/>
                <a:gd name="connsiteY3" fmla="*/ 149948 h 398507"/>
                <a:gd name="connsiteX4" fmla="*/ 165909 w 199253"/>
                <a:gd name="connsiteY4" fmla="*/ 21849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5909" y="218491"/>
                  </a:moveTo>
                  <a:cubicBezTo>
                    <a:pt x="181053" y="252564"/>
                    <a:pt x="198388" y="277869"/>
                    <a:pt x="206358" y="274282"/>
                  </a:cubicBezTo>
                  <a:cubicBezTo>
                    <a:pt x="214926" y="270696"/>
                    <a:pt x="210343" y="239612"/>
                    <a:pt x="195598" y="204543"/>
                  </a:cubicBezTo>
                  <a:cubicBezTo>
                    <a:pt x="180654" y="170073"/>
                    <a:pt x="161127" y="145564"/>
                    <a:pt x="152759" y="149948"/>
                  </a:cubicBezTo>
                  <a:cubicBezTo>
                    <a:pt x="144789" y="153535"/>
                    <a:pt x="151962" y="184020"/>
                    <a:pt x="165909" y="2184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4" name="Forma Livre: Forma 613">
              <a:extLst>
                <a:ext uri="{FF2B5EF4-FFF2-40B4-BE49-F238E27FC236}">
                  <a16:creationId xmlns:a16="http://schemas.microsoft.com/office/drawing/2014/main" id="{30706D24-8958-4410-975B-B4EB6A5110D2}"/>
                </a:ext>
              </a:extLst>
            </p:cNvPr>
            <p:cNvSpPr/>
            <p:nvPr/>
          </p:nvSpPr>
          <p:spPr>
            <a:xfrm>
              <a:off x="7552400" y="-1665131"/>
              <a:ext cx="199254" cy="398508"/>
            </a:xfrm>
            <a:custGeom>
              <a:avLst/>
              <a:gdLst>
                <a:gd name="connsiteX0" fmla="*/ 161979 w 199253"/>
                <a:gd name="connsiteY0" fmla="*/ 208287 h 398507"/>
                <a:gd name="connsiteX1" fmla="*/ 198841 w 199253"/>
                <a:gd name="connsiteY1" fmla="*/ 253717 h 398507"/>
                <a:gd name="connsiteX2" fmla="*/ 191469 w 199253"/>
                <a:gd name="connsiteY2" fmla="*/ 194538 h 398507"/>
                <a:gd name="connsiteX3" fmla="*/ 153610 w 199253"/>
                <a:gd name="connsiteY3" fmla="*/ 149906 h 398507"/>
                <a:gd name="connsiteX4" fmla="*/ 161979 w 199253"/>
                <a:gd name="connsiteY4" fmla="*/ 20828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1979" y="208287"/>
                  </a:moveTo>
                  <a:cubicBezTo>
                    <a:pt x="174532" y="236780"/>
                    <a:pt x="190074" y="257104"/>
                    <a:pt x="198841" y="253717"/>
                  </a:cubicBezTo>
                  <a:cubicBezTo>
                    <a:pt x="206612" y="250329"/>
                    <a:pt x="204420" y="223629"/>
                    <a:pt x="191469" y="194538"/>
                  </a:cubicBezTo>
                  <a:cubicBezTo>
                    <a:pt x="179115" y="165846"/>
                    <a:pt x="161780" y="146120"/>
                    <a:pt x="153610" y="149906"/>
                  </a:cubicBezTo>
                  <a:cubicBezTo>
                    <a:pt x="145441" y="154090"/>
                    <a:pt x="149825" y="179794"/>
                    <a:pt x="161979" y="20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5" name="Forma Livre: Forma 614">
              <a:extLst>
                <a:ext uri="{FF2B5EF4-FFF2-40B4-BE49-F238E27FC236}">
                  <a16:creationId xmlns:a16="http://schemas.microsoft.com/office/drawing/2014/main" id="{DC5FD6D3-F72A-4A80-85FC-14937A821BD4}"/>
                </a:ext>
              </a:extLst>
            </p:cNvPr>
            <p:cNvSpPr/>
            <p:nvPr/>
          </p:nvSpPr>
          <p:spPr>
            <a:xfrm>
              <a:off x="7136175" y="-1236120"/>
              <a:ext cx="199254" cy="199254"/>
            </a:xfrm>
            <a:custGeom>
              <a:avLst/>
              <a:gdLst>
                <a:gd name="connsiteX0" fmla="*/ 152000 w 199253"/>
                <a:gd name="connsiteY0" fmla="*/ 185754 h 199253"/>
                <a:gd name="connsiteX1" fmla="*/ 173121 w 199253"/>
                <a:gd name="connsiteY1" fmla="*/ 214446 h 199253"/>
                <a:gd name="connsiteX2" fmla="*/ 177305 w 199253"/>
                <a:gd name="connsiteY2" fmla="*/ 177983 h 199253"/>
                <a:gd name="connsiteX3" fmla="*/ 155985 w 199253"/>
                <a:gd name="connsiteY3" fmla="*/ 149689 h 199253"/>
                <a:gd name="connsiteX4" fmla="*/ 152000 w 199253"/>
                <a:gd name="connsiteY4" fmla="*/ 1857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000" y="185754"/>
                  </a:moveTo>
                  <a:cubicBezTo>
                    <a:pt x="156782" y="203687"/>
                    <a:pt x="165748" y="216439"/>
                    <a:pt x="173121" y="214446"/>
                  </a:cubicBezTo>
                  <a:cubicBezTo>
                    <a:pt x="179896" y="212254"/>
                    <a:pt x="182087" y="196115"/>
                    <a:pt x="177305" y="177983"/>
                  </a:cubicBezTo>
                  <a:cubicBezTo>
                    <a:pt x="172125" y="160050"/>
                    <a:pt x="162162" y="147497"/>
                    <a:pt x="155985" y="149689"/>
                  </a:cubicBezTo>
                  <a:cubicBezTo>
                    <a:pt x="148812" y="152478"/>
                    <a:pt x="147616" y="168219"/>
                    <a:pt x="152000" y="1857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6" name="Forma Livre: Forma 615">
              <a:extLst>
                <a:ext uri="{FF2B5EF4-FFF2-40B4-BE49-F238E27FC236}">
                  <a16:creationId xmlns:a16="http://schemas.microsoft.com/office/drawing/2014/main" id="{057B319E-21A9-4EAD-A109-4103CDB60009}"/>
                </a:ext>
              </a:extLst>
            </p:cNvPr>
            <p:cNvSpPr/>
            <p:nvPr/>
          </p:nvSpPr>
          <p:spPr>
            <a:xfrm>
              <a:off x="7723504" y="-833976"/>
              <a:ext cx="199254" cy="398508"/>
            </a:xfrm>
            <a:custGeom>
              <a:avLst/>
              <a:gdLst>
                <a:gd name="connsiteX0" fmla="*/ 149480 w 199253"/>
                <a:gd name="connsiteY0" fmla="*/ 207025 h 398507"/>
                <a:gd name="connsiteX1" fmla="*/ 164026 w 199253"/>
                <a:gd name="connsiteY1" fmla="*/ 262617 h 398507"/>
                <a:gd name="connsiteX2" fmla="*/ 181760 w 199253"/>
                <a:gd name="connsiteY2" fmla="*/ 206626 h 398507"/>
                <a:gd name="connsiteX3" fmla="*/ 166018 w 199253"/>
                <a:gd name="connsiteY3" fmla="*/ 149440 h 398507"/>
                <a:gd name="connsiteX4" fmla="*/ 149480 w 199253"/>
                <a:gd name="connsiteY4" fmla="*/ 20702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49480" y="207025"/>
                  </a:moveTo>
                  <a:cubicBezTo>
                    <a:pt x="148883" y="237311"/>
                    <a:pt x="155060" y="263015"/>
                    <a:pt x="164026" y="262617"/>
                  </a:cubicBezTo>
                  <a:cubicBezTo>
                    <a:pt x="172594" y="263015"/>
                    <a:pt x="181162" y="238109"/>
                    <a:pt x="181760" y="206626"/>
                  </a:cubicBezTo>
                  <a:cubicBezTo>
                    <a:pt x="182357" y="174547"/>
                    <a:pt x="174387" y="149440"/>
                    <a:pt x="166018" y="149440"/>
                  </a:cubicBezTo>
                  <a:cubicBezTo>
                    <a:pt x="156853" y="150238"/>
                    <a:pt x="150676" y="175543"/>
                    <a:pt x="149480" y="2070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7" name="Forma Livre: Forma 616">
              <a:extLst>
                <a:ext uri="{FF2B5EF4-FFF2-40B4-BE49-F238E27FC236}">
                  <a16:creationId xmlns:a16="http://schemas.microsoft.com/office/drawing/2014/main" id="{F1CA2CF7-AF50-4D77-9E52-C146E0C02BBF}"/>
                </a:ext>
              </a:extLst>
            </p:cNvPr>
            <p:cNvSpPr/>
            <p:nvPr/>
          </p:nvSpPr>
          <p:spPr>
            <a:xfrm>
              <a:off x="7328583" y="-822419"/>
              <a:ext cx="199254" cy="199254"/>
            </a:xfrm>
            <a:custGeom>
              <a:avLst/>
              <a:gdLst>
                <a:gd name="connsiteX0" fmla="*/ 149480 w 199253"/>
                <a:gd name="connsiteY0" fmla="*/ 195070 h 199253"/>
                <a:gd name="connsiteX1" fmla="*/ 164225 w 199253"/>
                <a:gd name="connsiteY1" fmla="*/ 239902 h 199253"/>
                <a:gd name="connsiteX2" fmla="*/ 181560 w 199253"/>
                <a:gd name="connsiteY2" fmla="*/ 195468 h 199253"/>
                <a:gd name="connsiteX3" fmla="*/ 165421 w 199253"/>
                <a:gd name="connsiteY3" fmla="*/ 149440 h 199253"/>
                <a:gd name="connsiteX4" fmla="*/ 149480 w 199253"/>
                <a:gd name="connsiteY4" fmla="*/ 19507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0" y="195070"/>
                  </a:moveTo>
                  <a:cubicBezTo>
                    <a:pt x="148883" y="219578"/>
                    <a:pt x="155059" y="239902"/>
                    <a:pt x="164225" y="239902"/>
                  </a:cubicBezTo>
                  <a:cubicBezTo>
                    <a:pt x="172395" y="240300"/>
                    <a:pt x="180962" y="220375"/>
                    <a:pt x="181560" y="195468"/>
                  </a:cubicBezTo>
                  <a:cubicBezTo>
                    <a:pt x="181959" y="169366"/>
                    <a:pt x="174188" y="149440"/>
                    <a:pt x="165421" y="149440"/>
                  </a:cubicBezTo>
                  <a:cubicBezTo>
                    <a:pt x="156654" y="150038"/>
                    <a:pt x="150078" y="170163"/>
                    <a:pt x="149480" y="1950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8" name="Forma Livre: Forma 617">
              <a:extLst>
                <a:ext uri="{FF2B5EF4-FFF2-40B4-BE49-F238E27FC236}">
                  <a16:creationId xmlns:a16="http://schemas.microsoft.com/office/drawing/2014/main" id="{7357957B-9F1D-4249-A94A-35BBFB4E9FD0}"/>
                </a:ext>
              </a:extLst>
            </p:cNvPr>
            <p:cNvSpPr/>
            <p:nvPr/>
          </p:nvSpPr>
          <p:spPr>
            <a:xfrm>
              <a:off x="7275728" y="-1267349"/>
              <a:ext cx="199254" cy="199254"/>
            </a:xfrm>
            <a:custGeom>
              <a:avLst/>
              <a:gdLst>
                <a:gd name="connsiteX0" fmla="*/ 151925 w 199253"/>
                <a:gd name="connsiteY0" fmla="*/ 179723 h 199253"/>
                <a:gd name="connsiteX1" fmla="*/ 168861 w 199253"/>
                <a:gd name="connsiteY1" fmla="*/ 204032 h 199253"/>
                <a:gd name="connsiteX2" fmla="*/ 171452 w 199253"/>
                <a:gd name="connsiteY2" fmla="*/ 173945 h 199253"/>
                <a:gd name="connsiteX3" fmla="*/ 153917 w 199253"/>
                <a:gd name="connsiteY3" fmla="*/ 149636 h 199253"/>
                <a:gd name="connsiteX4" fmla="*/ 151925 w 199253"/>
                <a:gd name="connsiteY4" fmla="*/ 17972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25" y="179723"/>
                  </a:moveTo>
                  <a:cubicBezTo>
                    <a:pt x="155910" y="194468"/>
                    <a:pt x="163482" y="205626"/>
                    <a:pt x="168861" y="204032"/>
                  </a:cubicBezTo>
                  <a:cubicBezTo>
                    <a:pt x="174042" y="202637"/>
                    <a:pt x="175238" y="188889"/>
                    <a:pt x="171452" y="173945"/>
                  </a:cubicBezTo>
                  <a:cubicBezTo>
                    <a:pt x="167267" y="158602"/>
                    <a:pt x="159297" y="147842"/>
                    <a:pt x="153917" y="149636"/>
                  </a:cubicBezTo>
                  <a:cubicBezTo>
                    <a:pt x="149135" y="151230"/>
                    <a:pt x="147740" y="164779"/>
                    <a:pt x="151925" y="17972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9" name="Forma Livre: Forma 618">
              <a:extLst>
                <a:ext uri="{FF2B5EF4-FFF2-40B4-BE49-F238E27FC236}">
                  <a16:creationId xmlns:a16="http://schemas.microsoft.com/office/drawing/2014/main" id="{43CD013E-8A51-4D42-A032-B8E061F35192}"/>
                </a:ext>
              </a:extLst>
            </p:cNvPr>
            <p:cNvSpPr/>
            <p:nvPr/>
          </p:nvSpPr>
          <p:spPr>
            <a:xfrm>
              <a:off x="6884287" y="-3097102"/>
              <a:ext cx="1992539" cy="3985078"/>
            </a:xfrm>
            <a:custGeom>
              <a:avLst/>
              <a:gdLst>
                <a:gd name="connsiteX0" fmla="*/ 1249721 w 1992539"/>
                <a:gd name="connsiteY0" fmla="*/ 3928889 h 3985078"/>
                <a:gd name="connsiteX1" fmla="*/ 1254702 w 1992539"/>
                <a:gd name="connsiteY1" fmla="*/ 3932077 h 3985078"/>
                <a:gd name="connsiteX2" fmla="*/ 1533458 w 1992539"/>
                <a:gd name="connsiteY2" fmla="*/ 3325747 h 3985078"/>
                <a:gd name="connsiteX3" fmla="*/ 1693061 w 1992539"/>
                <a:gd name="connsiteY3" fmla="*/ 3380542 h 3985078"/>
                <a:gd name="connsiteX4" fmla="*/ 1672338 w 1992539"/>
                <a:gd name="connsiteY4" fmla="*/ 1415301 h 3985078"/>
                <a:gd name="connsiteX5" fmla="*/ 1443794 w 1992539"/>
                <a:gd name="connsiteY5" fmla="*/ 1506957 h 3985078"/>
                <a:gd name="connsiteX6" fmla="*/ 152031 w 1992539"/>
                <a:gd name="connsiteY6" fmla="*/ 149440 h 3985078"/>
                <a:gd name="connsiteX7" fmla="*/ 149440 w 1992539"/>
                <a:gd name="connsiteY7" fmla="*/ 155020 h 3985078"/>
                <a:gd name="connsiteX8" fmla="*/ 1447580 w 1992539"/>
                <a:gd name="connsiteY8" fmla="*/ 1535251 h 3985078"/>
                <a:gd name="connsiteX9" fmla="*/ 1676722 w 1992539"/>
                <a:gd name="connsiteY9" fmla="*/ 1445787 h 3985078"/>
                <a:gd name="connsiteX10" fmla="*/ 1696647 w 1992539"/>
                <a:gd name="connsiteY10" fmla="*/ 3349060 h 3985078"/>
                <a:gd name="connsiteX11" fmla="*/ 1536646 w 1992539"/>
                <a:gd name="connsiteY11" fmla="*/ 3296058 h 3985078"/>
                <a:gd name="connsiteX12" fmla="*/ 1249721 w 1992539"/>
                <a:gd name="connsiteY12" fmla="*/ 3928889 h 398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985078">
                  <a:moveTo>
                    <a:pt x="1249721" y="3928889"/>
                  </a:moveTo>
                  <a:cubicBezTo>
                    <a:pt x="1251514" y="3930085"/>
                    <a:pt x="1253108" y="3930882"/>
                    <a:pt x="1254702" y="3932077"/>
                  </a:cubicBezTo>
                  <a:cubicBezTo>
                    <a:pt x="1371664" y="3742587"/>
                    <a:pt x="1464915" y="3538152"/>
                    <a:pt x="1533458" y="3325747"/>
                  </a:cubicBezTo>
                  <a:cubicBezTo>
                    <a:pt x="1586659" y="3344079"/>
                    <a:pt x="1639660" y="3362410"/>
                    <a:pt x="1693061" y="3380542"/>
                  </a:cubicBezTo>
                  <a:cubicBezTo>
                    <a:pt x="1898691" y="2744922"/>
                    <a:pt x="1900285" y="2039962"/>
                    <a:pt x="1672338" y="1415301"/>
                  </a:cubicBezTo>
                  <a:cubicBezTo>
                    <a:pt x="1596422" y="1445986"/>
                    <a:pt x="1519909" y="1476472"/>
                    <a:pt x="1443794" y="1506957"/>
                  </a:cubicBezTo>
                  <a:cubicBezTo>
                    <a:pt x="1233780" y="932508"/>
                    <a:pt x="811163" y="432780"/>
                    <a:pt x="152031" y="149440"/>
                  </a:cubicBezTo>
                  <a:cubicBezTo>
                    <a:pt x="151034" y="151034"/>
                    <a:pt x="150237" y="152828"/>
                    <a:pt x="149440" y="155020"/>
                  </a:cubicBezTo>
                  <a:cubicBezTo>
                    <a:pt x="816742" y="441945"/>
                    <a:pt x="1241551" y="951238"/>
                    <a:pt x="1447580" y="1535251"/>
                  </a:cubicBezTo>
                  <a:cubicBezTo>
                    <a:pt x="1523894" y="1505762"/>
                    <a:pt x="1600408" y="1475675"/>
                    <a:pt x="1676722" y="1445787"/>
                  </a:cubicBezTo>
                  <a:cubicBezTo>
                    <a:pt x="1890720" y="2052315"/>
                    <a:pt x="1889923" y="2732768"/>
                    <a:pt x="1696647" y="3349060"/>
                  </a:cubicBezTo>
                  <a:cubicBezTo>
                    <a:pt x="1643247" y="3331525"/>
                    <a:pt x="1590246" y="3313593"/>
                    <a:pt x="1536646" y="3296058"/>
                  </a:cubicBezTo>
                  <a:cubicBezTo>
                    <a:pt x="1467107" y="3518226"/>
                    <a:pt x="1371066" y="3731030"/>
                    <a:pt x="1249721" y="39288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0" name="Forma Livre: Forma 619">
              <a:extLst>
                <a:ext uri="{FF2B5EF4-FFF2-40B4-BE49-F238E27FC236}">
                  <a16:creationId xmlns:a16="http://schemas.microsoft.com/office/drawing/2014/main" id="{FF4D616F-6A62-455A-8D0B-BFA2E75296A3}"/>
                </a:ext>
              </a:extLst>
            </p:cNvPr>
            <p:cNvSpPr/>
            <p:nvPr/>
          </p:nvSpPr>
          <p:spPr>
            <a:xfrm>
              <a:off x="6805261" y="-3130560"/>
              <a:ext cx="398508" cy="199254"/>
            </a:xfrm>
            <a:custGeom>
              <a:avLst/>
              <a:gdLst>
                <a:gd name="connsiteX0" fmla="*/ 307769 w 398507"/>
                <a:gd name="connsiteY0" fmla="*/ 220756 h 199253"/>
                <a:gd name="connsiteX1" fmla="*/ 236636 w 398507"/>
                <a:gd name="connsiteY1" fmla="*/ 171142 h 199253"/>
                <a:gd name="connsiteX2" fmla="*/ 149761 w 398507"/>
                <a:gd name="connsiteY2" fmla="*/ 152612 h 199253"/>
                <a:gd name="connsiteX3" fmla="*/ 222688 w 398507"/>
                <a:gd name="connsiteY3" fmla="*/ 200233 h 199253"/>
                <a:gd name="connsiteX4" fmla="*/ 307769 w 398507"/>
                <a:gd name="connsiteY4" fmla="*/ 2207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307769" y="220756"/>
                  </a:moveTo>
                  <a:cubicBezTo>
                    <a:pt x="312352" y="213185"/>
                    <a:pt x="280671" y="190271"/>
                    <a:pt x="236636" y="171142"/>
                  </a:cubicBezTo>
                  <a:cubicBezTo>
                    <a:pt x="192601" y="152014"/>
                    <a:pt x="153348" y="144641"/>
                    <a:pt x="149761" y="152612"/>
                  </a:cubicBezTo>
                  <a:cubicBezTo>
                    <a:pt x="145776" y="160980"/>
                    <a:pt x="179450" y="181503"/>
                    <a:pt x="222688" y="200233"/>
                  </a:cubicBezTo>
                  <a:cubicBezTo>
                    <a:pt x="266524" y="218764"/>
                    <a:pt x="303585" y="228727"/>
                    <a:pt x="307769" y="2207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1" name="Forma Livre: Forma 620">
              <a:extLst>
                <a:ext uri="{FF2B5EF4-FFF2-40B4-BE49-F238E27FC236}">
                  <a16:creationId xmlns:a16="http://schemas.microsoft.com/office/drawing/2014/main" id="{2A93BF11-3850-47B6-B093-B5D7BA1A0F09}"/>
                </a:ext>
              </a:extLst>
            </p:cNvPr>
            <p:cNvSpPr/>
            <p:nvPr/>
          </p:nvSpPr>
          <p:spPr>
            <a:xfrm>
              <a:off x="8147166" y="-1803031"/>
              <a:ext cx="199254" cy="398508"/>
            </a:xfrm>
            <a:custGeom>
              <a:avLst/>
              <a:gdLst>
                <a:gd name="connsiteX0" fmla="*/ 203430 w 199253"/>
                <a:gd name="connsiteY0" fmla="*/ 288005 h 398507"/>
                <a:gd name="connsiteX1" fmla="*/ 194464 w 199253"/>
                <a:gd name="connsiteY1" fmla="*/ 212487 h 398507"/>
                <a:gd name="connsiteX2" fmla="*/ 153019 w 199253"/>
                <a:gd name="connsiteY2" fmla="*/ 149722 h 398507"/>
                <a:gd name="connsiteX3" fmla="*/ 164376 w 199253"/>
                <a:gd name="connsiteY3" fmla="*/ 224642 h 398507"/>
                <a:gd name="connsiteX4" fmla="*/ 203430 w 199253"/>
                <a:gd name="connsiteY4" fmla="*/ 288005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3430" y="288005"/>
                  </a:moveTo>
                  <a:cubicBezTo>
                    <a:pt x="212197" y="284617"/>
                    <a:pt x="208611" y="250943"/>
                    <a:pt x="194464" y="212487"/>
                  </a:cubicBezTo>
                  <a:cubicBezTo>
                    <a:pt x="180914" y="173832"/>
                    <a:pt x="161587" y="146335"/>
                    <a:pt x="153019" y="149722"/>
                  </a:cubicBezTo>
                  <a:cubicBezTo>
                    <a:pt x="145248" y="153309"/>
                    <a:pt x="150628" y="186584"/>
                    <a:pt x="164376" y="224642"/>
                  </a:cubicBezTo>
                  <a:cubicBezTo>
                    <a:pt x="178324" y="262699"/>
                    <a:pt x="195460" y="290794"/>
                    <a:pt x="203430" y="2880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2" name="Forma Livre: Forma 621">
              <a:extLst>
                <a:ext uri="{FF2B5EF4-FFF2-40B4-BE49-F238E27FC236}">
                  <a16:creationId xmlns:a16="http://schemas.microsoft.com/office/drawing/2014/main" id="{4E0A2E6B-F7CF-472F-8519-E568B84B17A7}"/>
                </a:ext>
              </a:extLst>
            </p:cNvPr>
            <p:cNvSpPr/>
            <p:nvPr/>
          </p:nvSpPr>
          <p:spPr>
            <a:xfrm>
              <a:off x="7957816" y="621843"/>
              <a:ext cx="199254" cy="398508"/>
            </a:xfrm>
            <a:custGeom>
              <a:avLst/>
              <a:gdLst>
                <a:gd name="connsiteX0" fmla="*/ 151086 w 199253"/>
                <a:gd name="connsiteY0" fmla="*/ 255374 h 398507"/>
                <a:gd name="connsiteX1" fmla="*/ 194723 w 199253"/>
                <a:gd name="connsiteY1" fmla="*/ 210940 h 398507"/>
                <a:gd name="connsiteX2" fmla="*/ 215246 w 199253"/>
                <a:gd name="connsiteY2" fmla="*/ 149769 h 398507"/>
                <a:gd name="connsiteX3" fmla="*/ 172805 w 199253"/>
                <a:gd name="connsiteY3" fmla="*/ 196195 h 398507"/>
                <a:gd name="connsiteX4" fmla="*/ 151086 w 199253"/>
                <a:gd name="connsiteY4" fmla="*/ 25537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1086" y="255374"/>
                  </a:moveTo>
                  <a:cubicBezTo>
                    <a:pt x="156864" y="259359"/>
                    <a:pt x="176790" y="239832"/>
                    <a:pt x="194723" y="210940"/>
                  </a:cubicBezTo>
                  <a:cubicBezTo>
                    <a:pt x="212257" y="181052"/>
                    <a:pt x="221223" y="154153"/>
                    <a:pt x="215246" y="149769"/>
                  </a:cubicBezTo>
                  <a:cubicBezTo>
                    <a:pt x="208870" y="146581"/>
                    <a:pt x="189941" y="166905"/>
                    <a:pt x="172805" y="196195"/>
                  </a:cubicBezTo>
                  <a:cubicBezTo>
                    <a:pt x="155270" y="224689"/>
                    <a:pt x="145308" y="250791"/>
                    <a:pt x="151086" y="2553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3" name="Forma Livre: Forma 622">
              <a:extLst>
                <a:ext uri="{FF2B5EF4-FFF2-40B4-BE49-F238E27FC236}">
                  <a16:creationId xmlns:a16="http://schemas.microsoft.com/office/drawing/2014/main" id="{DF42E84E-C5F2-4279-B757-44B38AF05360}"/>
                </a:ext>
              </a:extLst>
            </p:cNvPr>
            <p:cNvSpPr/>
            <p:nvPr/>
          </p:nvSpPr>
          <p:spPr>
            <a:xfrm>
              <a:off x="8373733" y="-1901124"/>
              <a:ext cx="199254" cy="398508"/>
            </a:xfrm>
            <a:custGeom>
              <a:avLst/>
              <a:gdLst>
                <a:gd name="connsiteX0" fmla="*/ 208197 w 199253"/>
                <a:gd name="connsiteY0" fmla="*/ 301216 h 398507"/>
                <a:gd name="connsiteX1" fmla="*/ 196839 w 199253"/>
                <a:gd name="connsiteY1" fmla="*/ 219322 h 398507"/>
                <a:gd name="connsiteX2" fmla="*/ 153203 w 199253"/>
                <a:gd name="connsiteY2" fmla="*/ 149783 h 398507"/>
                <a:gd name="connsiteX3" fmla="*/ 166354 w 199253"/>
                <a:gd name="connsiteY3" fmla="*/ 231078 h 398507"/>
                <a:gd name="connsiteX4" fmla="*/ 208197 w 199253"/>
                <a:gd name="connsiteY4" fmla="*/ 30121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208197" y="301216"/>
                  </a:moveTo>
                  <a:cubicBezTo>
                    <a:pt x="216366" y="298028"/>
                    <a:pt x="211983" y="261166"/>
                    <a:pt x="196839" y="219322"/>
                  </a:cubicBezTo>
                  <a:cubicBezTo>
                    <a:pt x="181696" y="177080"/>
                    <a:pt x="161372" y="145798"/>
                    <a:pt x="153203" y="149783"/>
                  </a:cubicBezTo>
                  <a:cubicBezTo>
                    <a:pt x="144635" y="153170"/>
                    <a:pt x="151409" y="189634"/>
                    <a:pt x="166354" y="231078"/>
                  </a:cubicBezTo>
                  <a:cubicBezTo>
                    <a:pt x="181696" y="272523"/>
                    <a:pt x="199429" y="304205"/>
                    <a:pt x="208197" y="3012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4" name="Forma Livre: Forma 623">
              <a:extLst>
                <a:ext uri="{FF2B5EF4-FFF2-40B4-BE49-F238E27FC236}">
                  <a16:creationId xmlns:a16="http://schemas.microsoft.com/office/drawing/2014/main" id="{826D4846-D644-486C-A219-C631A17FF7B4}"/>
                </a:ext>
              </a:extLst>
            </p:cNvPr>
            <p:cNvSpPr/>
            <p:nvPr/>
          </p:nvSpPr>
          <p:spPr>
            <a:xfrm>
              <a:off x="8396593" y="50545"/>
              <a:ext cx="199254" cy="398508"/>
            </a:xfrm>
            <a:custGeom>
              <a:avLst/>
              <a:gdLst>
                <a:gd name="connsiteX0" fmla="*/ 153258 w 199253"/>
                <a:gd name="connsiteY0" fmla="*/ 304028 h 398507"/>
                <a:gd name="connsiteX1" fmla="*/ 194703 w 199253"/>
                <a:gd name="connsiteY1" fmla="*/ 232098 h 398507"/>
                <a:gd name="connsiteX2" fmla="*/ 203071 w 199253"/>
                <a:gd name="connsiteY2" fmla="*/ 149607 h 398507"/>
                <a:gd name="connsiteX3" fmla="*/ 163818 w 199253"/>
                <a:gd name="connsiteY3" fmla="*/ 221936 h 398507"/>
                <a:gd name="connsiteX4" fmla="*/ 153258 w 199253"/>
                <a:gd name="connsiteY4" fmla="*/ 30402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3258" y="304028"/>
                  </a:moveTo>
                  <a:cubicBezTo>
                    <a:pt x="161627" y="307615"/>
                    <a:pt x="180556" y="274937"/>
                    <a:pt x="194703" y="232098"/>
                  </a:cubicBezTo>
                  <a:cubicBezTo>
                    <a:pt x="208252" y="189657"/>
                    <a:pt x="211440" y="152396"/>
                    <a:pt x="203071" y="149607"/>
                  </a:cubicBezTo>
                  <a:cubicBezTo>
                    <a:pt x="194503" y="146817"/>
                    <a:pt x="177766" y="179495"/>
                    <a:pt x="163818" y="221936"/>
                  </a:cubicBezTo>
                  <a:cubicBezTo>
                    <a:pt x="150269" y="264377"/>
                    <a:pt x="145288" y="300840"/>
                    <a:pt x="153258" y="3040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5" name="Forma Livre: Forma 624">
              <a:extLst>
                <a:ext uri="{FF2B5EF4-FFF2-40B4-BE49-F238E27FC236}">
                  <a16:creationId xmlns:a16="http://schemas.microsoft.com/office/drawing/2014/main" id="{B17C4CF3-94E7-4A53-B8C5-A0C5A65A95AC}"/>
                </a:ext>
              </a:extLst>
            </p:cNvPr>
            <p:cNvSpPr/>
            <p:nvPr/>
          </p:nvSpPr>
          <p:spPr>
            <a:xfrm>
              <a:off x="8251325" y="28737"/>
              <a:ext cx="199254" cy="199254"/>
            </a:xfrm>
            <a:custGeom>
              <a:avLst/>
              <a:gdLst>
                <a:gd name="connsiteX0" fmla="*/ 152273 w 199253"/>
                <a:gd name="connsiteY0" fmla="*/ 239759 h 199253"/>
                <a:gd name="connsiteX1" fmla="*/ 176382 w 199253"/>
                <a:gd name="connsiteY1" fmla="*/ 198115 h 199253"/>
                <a:gd name="connsiteX2" fmla="*/ 181364 w 199253"/>
                <a:gd name="connsiteY2" fmla="*/ 149497 h 199253"/>
                <a:gd name="connsiteX3" fmla="*/ 157453 w 199253"/>
                <a:gd name="connsiteY3" fmla="*/ 191938 h 199253"/>
                <a:gd name="connsiteX4" fmla="*/ 152273 w 199253"/>
                <a:gd name="connsiteY4" fmla="*/ 2397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273" y="239759"/>
                  </a:moveTo>
                  <a:cubicBezTo>
                    <a:pt x="157254" y="241752"/>
                    <a:pt x="168811" y="223021"/>
                    <a:pt x="176382" y="198115"/>
                  </a:cubicBezTo>
                  <a:cubicBezTo>
                    <a:pt x="184751" y="172810"/>
                    <a:pt x="186345" y="151091"/>
                    <a:pt x="181364" y="149497"/>
                  </a:cubicBezTo>
                  <a:cubicBezTo>
                    <a:pt x="175785" y="148301"/>
                    <a:pt x="165623" y="166234"/>
                    <a:pt x="157453" y="191938"/>
                  </a:cubicBezTo>
                  <a:cubicBezTo>
                    <a:pt x="149483" y="216048"/>
                    <a:pt x="146893" y="237966"/>
                    <a:pt x="152273" y="2397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6" name="Forma Livre: Forma 625">
              <a:extLst>
                <a:ext uri="{FF2B5EF4-FFF2-40B4-BE49-F238E27FC236}">
                  <a16:creationId xmlns:a16="http://schemas.microsoft.com/office/drawing/2014/main" id="{B2C01146-5BC0-4434-93C1-BBD310AA9F96}"/>
                </a:ext>
              </a:extLst>
            </p:cNvPr>
            <p:cNvSpPr/>
            <p:nvPr/>
          </p:nvSpPr>
          <p:spPr>
            <a:xfrm>
              <a:off x="6331557" y="-1939835"/>
              <a:ext cx="1195524" cy="2191793"/>
            </a:xfrm>
            <a:custGeom>
              <a:avLst/>
              <a:gdLst>
                <a:gd name="connsiteX0" fmla="*/ 731660 w 1195523"/>
                <a:gd name="connsiteY0" fmla="*/ 2062876 h 2191793"/>
                <a:gd name="connsiteX1" fmla="*/ 736243 w 1195523"/>
                <a:gd name="connsiteY1" fmla="*/ 2066064 h 2191793"/>
                <a:gd name="connsiteX2" fmla="*/ 880304 w 1195523"/>
                <a:gd name="connsiteY2" fmla="*/ 1753634 h 2191793"/>
                <a:gd name="connsiteX3" fmla="*/ 1039508 w 1195523"/>
                <a:gd name="connsiteY3" fmla="*/ 1808429 h 2191793"/>
                <a:gd name="connsiteX4" fmla="*/ 1028549 w 1195523"/>
                <a:gd name="connsiteY4" fmla="*/ 738435 h 2191793"/>
                <a:gd name="connsiteX5" fmla="*/ 799805 w 1195523"/>
                <a:gd name="connsiteY5" fmla="*/ 830092 h 2191793"/>
                <a:gd name="connsiteX6" fmla="*/ 152429 w 1195523"/>
                <a:gd name="connsiteY6" fmla="*/ 149440 h 2191793"/>
                <a:gd name="connsiteX7" fmla="*/ 149440 w 1195523"/>
                <a:gd name="connsiteY7" fmla="*/ 154621 h 2191793"/>
                <a:gd name="connsiteX8" fmla="*/ 798809 w 1195523"/>
                <a:gd name="connsiteY8" fmla="*/ 845036 h 2191793"/>
                <a:gd name="connsiteX9" fmla="*/ 1028150 w 1195523"/>
                <a:gd name="connsiteY9" fmla="*/ 755969 h 2191793"/>
                <a:gd name="connsiteX10" fmla="*/ 1038711 w 1195523"/>
                <a:gd name="connsiteY10" fmla="*/ 1790296 h 2191793"/>
                <a:gd name="connsiteX11" fmla="*/ 879108 w 1195523"/>
                <a:gd name="connsiteY11" fmla="*/ 1737295 h 2191793"/>
                <a:gd name="connsiteX12" fmla="*/ 731660 w 1195523"/>
                <a:gd name="connsiteY12" fmla="*/ 2062876 h 21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191793">
                  <a:moveTo>
                    <a:pt x="731660" y="2062876"/>
                  </a:moveTo>
                  <a:cubicBezTo>
                    <a:pt x="732856" y="2064071"/>
                    <a:pt x="734848" y="2064868"/>
                    <a:pt x="736243" y="2066064"/>
                  </a:cubicBezTo>
                  <a:cubicBezTo>
                    <a:pt x="796617" y="1968429"/>
                    <a:pt x="844637" y="1863223"/>
                    <a:pt x="880304" y="1753634"/>
                  </a:cubicBezTo>
                  <a:cubicBezTo>
                    <a:pt x="933505" y="1772364"/>
                    <a:pt x="986307" y="1790296"/>
                    <a:pt x="1039508" y="1808429"/>
                  </a:cubicBezTo>
                  <a:cubicBezTo>
                    <a:pt x="1151887" y="1462524"/>
                    <a:pt x="1153082" y="1078362"/>
                    <a:pt x="1028549" y="738435"/>
                  </a:cubicBezTo>
                  <a:cubicBezTo>
                    <a:pt x="952235" y="768921"/>
                    <a:pt x="875721" y="799606"/>
                    <a:pt x="799805" y="830092"/>
                  </a:cubicBezTo>
                  <a:cubicBezTo>
                    <a:pt x="694599" y="542369"/>
                    <a:pt x="482792" y="291508"/>
                    <a:pt x="152429" y="149440"/>
                  </a:cubicBezTo>
                  <a:cubicBezTo>
                    <a:pt x="151632" y="151234"/>
                    <a:pt x="150636" y="153027"/>
                    <a:pt x="149440" y="154621"/>
                  </a:cubicBezTo>
                  <a:cubicBezTo>
                    <a:pt x="483390" y="298682"/>
                    <a:pt x="695795" y="552930"/>
                    <a:pt x="798809" y="845036"/>
                  </a:cubicBezTo>
                  <a:cubicBezTo>
                    <a:pt x="875123" y="815148"/>
                    <a:pt x="951437" y="785857"/>
                    <a:pt x="1028150" y="755969"/>
                  </a:cubicBezTo>
                  <a:cubicBezTo>
                    <a:pt x="1144515" y="1085735"/>
                    <a:pt x="1143917" y="1454753"/>
                    <a:pt x="1038711" y="1790296"/>
                  </a:cubicBezTo>
                  <a:cubicBezTo>
                    <a:pt x="985311" y="1772364"/>
                    <a:pt x="932309" y="1755228"/>
                    <a:pt x="879108" y="1737295"/>
                  </a:cubicBezTo>
                  <a:cubicBezTo>
                    <a:pt x="843442" y="1851467"/>
                    <a:pt x="793828" y="1960858"/>
                    <a:pt x="731660" y="20628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7" name="Forma Livre: Forma 626">
              <a:extLst>
                <a:ext uri="{FF2B5EF4-FFF2-40B4-BE49-F238E27FC236}">
                  <a16:creationId xmlns:a16="http://schemas.microsoft.com/office/drawing/2014/main" id="{A70BDA83-1D6A-4BF1-932A-DEA8F3598397}"/>
                </a:ext>
              </a:extLst>
            </p:cNvPr>
            <p:cNvSpPr/>
            <p:nvPr/>
          </p:nvSpPr>
          <p:spPr>
            <a:xfrm>
              <a:off x="6292589" y="-1959018"/>
              <a:ext cx="199254" cy="199254"/>
            </a:xfrm>
            <a:custGeom>
              <a:avLst/>
              <a:gdLst>
                <a:gd name="connsiteX0" fmla="*/ 229255 w 199253"/>
                <a:gd name="connsiteY0" fmla="*/ 188947 h 199253"/>
                <a:gd name="connsiteX1" fmla="*/ 196577 w 199253"/>
                <a:gd name="connsiteY1" fmla="*/ 157066 h 199253"/>
                <a:gd name="connsiteX2" fmla="*/ 149952 w 199253"/>
                <a:gd name="connsiteY2" fmla="*/ 155074 h 199253"/>
                <a:gd name="connsiteX3" fmla="*/ 183028 w 199253"/>
                <a:gd name="connsiteY3" fmla="*/ 185958 h 199253"/>
                <a:gd name="connsiteX4" fmla="*/ 229255 w 199253"/>
                <a:gd name="connsiteY4" fmla="*/ 188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29255" y="188947"/>
                  </a:moveTo>
                  <a:cubicBezTo>
                    <a:pt x="233439" y="181375"/>
                    <a:pt x="219292" y="166631"/>
                    <a:pt x="196577" y="157066"/>
                  </a:cubicBezTo>
                  <a:cubicBezTo>
                    <a:pt x="174659" y="147901"/>
                    <a:pt x="153538" y="146705"/>
                    <a:pt x="149952" y="155074"/>
                  </a:cubicBezTo>
                  <a:cubicBezTo>
                    <a:pt x="146365" y="163243"/>
                    <a:pt x="162106" y="176593"/>
                    <a:pt x="183028" y="185958"/>
                  </a:cubicBezTo>
                  <a:cubicBezTo>
                    <a:pt x="204348" y="195522"/>
                    <a:pt x="225070" y="197116"/>
                    <a:pt x="229255" y="188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8" name="Forma Livre: Forma 627">
              <a:extLst>
                <a:ext uri="{FF2B5EF4-FFF2-40B4-BE49-F238E27FC236}">
                  <a16:creationId xmlns:a16="http://schemas.microsoft.com/office/drawing/2014/main" id="{3467880B-A764-4684-BBCE-89C74D52D1AD}"/>
                </a:ext>
              </a:extLst>
            </p:cNvPr>
            <p:cNvSpPr/>
            <p:nvPr/>
          </p:nvSpPr>
          <p:spPr>
            <a:xfrm>
              <a:off x="6959868" y="-1291132"/>
              <a:ext cx="199254" cy="199254"/>
            </a:xfrm>
            <a:custGeom>
              <a:avLst/>
              <a:gdLst>
                <a:gd name="connsiteX0" fmla="*/ 181456 w 199253"/>
                <a:gd name="connsiteY0" fmla="*/ 219446 h 199253"/>
                <a:gd name="connsiteX1" fmla="*/ 184445 w 199253"/>
                <a:gd name="connsiteY1" fmla="*/ 178599 h 199253"/>
                <a:gd name="connsiteX2" fmla="*/ 156350 w 199253"/>
                <a:gd name="connsiteY2" fmla="*/ 150106 h 199253"/>
                <a:gd name="connsiteX3" fmla="*/ 153959 w 199253"/>
                <a:gd name="connsiteY3" fmla="*/ 190554 h 199253"/>
                <a:gd name="connsiteX4" fmla="*/ 181456 w 199253"/>
                <a:gd name="connsiteY4" fmla="*/ 2194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1456" y="219446"/>
                  </a:moveTo>
                  <a:cubicBezTo>
                    <a:pt x="189626" y="216657"/>
                    <a:pt x="191419" y="198126"/>
                    <a:pt x="184445" y="178599"/>
                  </a:cubicBezTo>
                  <a:cubicBezTo>
                    <a:pt x="177471" y="159072"/>
                    <a:pt x="164520" y="146320"/>
                    <a:pt x="156350" y="150106"/>
                  </a:cubicBezTo>
                  <a:cubicBezTo>
                    <a:pt x="147583" y="153892"/>
                    <a:pt x="147583" y="171825"/>
                    <a:pt x="153959" y="190554"/>
                  </a:cubicBezTo>
                  <a:cubicBezTo>
                    <a:pt x="160734" y="209683"/>
                    <a:pt x="172888" y="222634"/>
                    <a:pt x="181456" y="21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9" name="Forma Livre: Forma 628">
              <a:extLst>
                <a:ext uri="{FF2B5EF4-FFF2-40B4-BE49-F238E27FC236}">
                  <a16:creationId xmlns:a16="http://schemas.microsoft.com/office/drawing/2014/main" id="{E0A239D5-C801-483C-A7C4-73FE7D5F5A9D}"/>
                </a:ext>
              </a:extLst>
            </p:cNvPr>
            <p:cNvSpPr/>
            <p:nvPr/>
          </p:nvSpPr>
          <p:spPr>
            <a:xfrm>
              <a:off x="6898653" y="-57079"/>
              <a:ext cx="199254" cy="199254"/>
            </a:xfrm>
            <a:custGeom>
              <a:avLst/>
              <a:gdLst>
                <a:gd name="connsiteX0" fmla="*/ 152608 w 199253"/>
                <a:gd name="connsiteY0" fmla="*/ 204229 h 199253"/>
                <a:gd name="connsiteX1" fmla="*/ 180703 w 199253"/>
                <a:gd name="connsiteY1" fmla="*/ 184702 h 199253"/>
                <a:gd name="connsiteX2" fmla="*/ 185685 w 199253"/>
                <a:gd name="connsiteY2" fmla="*/ 150431 h 199253"/>
                <a:gd name="connsiteX3" fmla="*/ 158387 w 199253"/>
                <a:gd name="connsiteY3" fmla="*/ 169958 h 199253"/>
                <a:gd name="connsiteX4" fmla="*/ 152608 w 199253"/>
                <a:gd name="connsiteY4" fmla="*/ 20422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08" y="204229"/>
                  </a:moveTo>
                  <a:cubicBezTo>
                    <a:pt x="158387" y="208214"/>
                    <a:pt x="171139" y="199646"/>
                    <a:pt x="180703" y="184702"/>
                  </a:cubicBezTo>
                  <a:cubicBezTo>
                    <a:pt x="189670" y="169559"/>
                    <a:pt x="192260" y="154416"/>
                    <a:pt x="185685" y="150431"/>
                  </a:cubicBezTo>
                  <a:cubicBezTo>
                    <a:pt x="179707" y="146246"/>
                    <a:pt x="167154" y="155810"/>
                    <a:pt x="158387" y="169958"/>
                  </a:cubicBezTo>
                  <a:cubicBezTo>
                    <a:pt x="149420" y="184702"/>
                    <a:pt x="146631" y="199846"/>
                    <a:pt x="152608" y="20422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0" name="Forma Livre: Forma 629">
              <a:extLst>
                <a:ext uri="{FF2B5EF4-FFF2-40B4-BE49-F238E27FC236}">
                  <a16:creationId xmlns:a16="http://schemas.microsoft.com/office/drawing/2014/main" id="{3474CADB-21DF-4705-814D-6B8FDA261486}"/>
                </a:ext>
              </a:extLst>
            </p:cNvPr>
            <p:cNvSpPr/>
            <p:nvPr/>
          </p:nvSpPr>
          <p:spPr>
            <a:xfrm>
              <a:off x="7187095" y="-1388805"/>
              <a:ext cx="199254" cy="199254"/>
            </a:xfrm>
            <a:custGeom>
              <a:avLst/>
              <a:gdLst>
                <a:gd name="connsiteX0" fmla="*/ 184966 w 199253"/>
                <a:gd name="connsiteY0" fmla="*/ 232237 h 199253"/>
                <a:gd name="connsiteX1" fmla="*/ 186161 w 199253"/>
                <a:gd name="connsiteY1" fmla="*/ 185013 h 199253"/>
                <a:gd name="connsiteX2" fmla="*/ 155277 w 199253"/>
                <a:gd name="connsiteY2" fmla="*/ 149945 h 199253"/>
                <a:gd name="connsiteX3" fmla="*/ 155875 w 199253"/>
                <a:gd name="connsiteY3" fmla="*/ 196969 h 199253"/>
                <a:gd name="connsiteX4" fmla="*/ 184966 w 199253"/>
                <a:gd name="connsiteY4" fmla="*/ 23223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966" y="232237"/>
                  </a:moveTo>
                  <a:cubicBezTo>
                    <a:pt x="193534" y="229447"/>
                    <a:pt x="194131" y="208127"/>
                    <a:pt x="186161" y="185013"/>
                  </a:cubicBezTo>
                  <a:cubicBezTo>
                    <a:pt x="177394" y="162299"/>
                    <a:pt x="163247" y="146358"/>
                    <a:pt x="155277" y="149945"/>
                  </a:cubicBezTo>
                  <a:cubicBezTo>
                    <a:pt x="147107" y="153731"/>
                    <a:pt x="147705" y="174652"/>
                    <a:pt x="155875" y="196969"/>
                  </a:cubicBezTo>
                  <a:cubicBezTo>
                    <a:pt x="164044" y="219484"/>
                    <a:pt x="176796" y="235425"/>
                    <a:pt x="184966" y="23223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1" name="Forma Livre: Forma 630">
              <a:extLst>
                <a:ext uri="{FF2B5EF4-FFF2-40B4-BE49-F238E27FC236}">
                  <a16:creationId xmlns:a16="http://schemas.microsoft.com/office/drawing/2014/main" id="{B6929502-A6AE-4086-8E46-8B3373719274}"/>
                </a:ext>
              </a:extLst>
            </p:cNvPr>
            <p:cNvSpPr/>
            <p:nvPr/>
          </p:nvSpPr>
          <p:spPr>
            <a:xfrm>
              <a:off x="7199177" y="-326655"/>
              <a:ext cx="199254" cy="199254"/>
            </a:xfrm>
            <a:custGeom>
              <a:avLst/>
              <a:gdLst>
                <a:gd name="connsiteX0" fmla="*/ 155549 w 199253"/>
                <a:gd name="connsiteY0" fmla="*/ 233306 h 199253"/>
                <a:gd name="connsiteX1" fmla="*/ 185038 w 199253"/>
                <a:gd name="connsiteY1" fmla="*/ 197041 h 199253"/>
                <a:gd name="connsiteX2" fmla="*/ 183046 w 199253"/>
                <a:gd name="connsiteY2" fmla="*/ 150017 h 199253"/>
                <a:gd name="connsiteX3" fmla="*/ 154553 w 199253"/>
                <a:gd name="connsiteY3" fmla="*/ 186680 h 199253"/>
                <a:gd name="connsiteX4" fmla="*/ 155549 w 199253"/>
                <a:gd name="connsiteY4" fmla="*/ 2333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549" y="233306"/>
                  </a:moveTo>
                  <a:cubicBezTo>
                    <a:pt x="163917" y="236892"/>
                    <a:pt x="177467" y="220155"/>
                    <a:pt x="185038" y="197041"/>
                  </a:cubicBezTo>
                  <a:cubicBezTo>
                    <a:pt x="192809" y="172931"/>
                    <a:pt x="191215" y="151811"/>
                    <a:pt x="183046" y="150017"/>
                  </a:cubicBezTo>
                  <a:cubicBezTo>
                    <a:pt x="174677" y="146033"/>
                    <a:pt x="162124" y="163168"/>
                    <a:pt x="154553" y="186680"/>
                  </a:cubicBezTo>
                  <a:cubicBezTo>
                    <a:pt x="147579" y="209594"/>
                    <a:pt x="147579" y="230118"/>
                    <a:pt x="155549" y="2333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2" name="Forma Livre: Forma 631">
              <a:extLst>
                <a:ext uri="{FF2B5EF4-FFF2-40B4-BE49-F238E27FC236}">
                  <a16:creationId xmlns:a16="http://schemas.microsoft.com/office/drawing/2014/main" id="{D10D0CFC-FD12-4374-8F9A-0CD2B7CF454F}"/>
                </a:ext>
              </a:extLst>
            </p:cNvPr>
            <p:cNvSpPr/>
            <p:nvPr/>
          </p:nvSpPr>
          <p:spPr>
            <a:xfrm>
              <a:off x="7049988" y="-361832"/>
              <a:ext cx="199254" cy="199254"/>
            </a:xfrm>
            <a:custGeom>
              <a:avLst/>
              <a:gdLst>
                <a:gd name="connsiteX0" fmla="*/ 153703 w 199253"/>
                <a:gd name="connsiteY0" fmla="*/ 196153 h 199253"/>
                <a:gd name="connsiteX1" fmla="*/ 170839 w 199253"/>
                <a:gd name="connsiteY1" fmla="*/ 176228 h 199253"/>
                <a:gd name="connsiteX2" fmla="*/ 168846 w 199253"/>
                <a:gd name="connsiteY2" fmla="*/ 149727 h 199253"/>
                <a:gd name="connsiteX3" fmla="*/ 151710 w 199253"/>
                <a:gd name="connsiteY3" fmla="*/ 170051 h 199253"/>
                <a:gd name="connsiteX4" fmla="*/ 153703 w 199253"/>
                <a:gd name="connsiteY4" fmla="*/ 1961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703" y="196153"/>
                  </a:moveTo>
                  <a:cubicBezTo>
                    <a:pt x="158883" y="197747"/>
                    <a:pt x="166654" y="189179"/>
                    <a:pt x="170839" y="176228"/>
                  </a:cubicBezTo>
                  <a:cubicBezTo>
                    <a:pt x="175222" y="162679"/>
                    <a:pt x="174226" y="151321"/>
                    <a:pt x="168846" y="149727"/>
                  </a:cubicBezTo>
                  <a:cubicBezTo>
                    <a:pt x="163665" y="147735"/>
                    <a:pt x="156293" y="156303"/>
                    <a:pt x="151710" y="170051"/>
                  </a:cubicBezTo>
                  <a:cubicBezTo>
                    <a:pt x="148323" y="182006"/>
                    <a:pt x="148522" y="194161"/>
                    <a:pt x="153703" y="1961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3" name="Forma Livre: Forma 632">
              <a:extLst>
                <a:ext uri="{FF2B5EF4-FFF2-40B4-BE49-F238E27FC236}">
                  <a16:creationId xmlns:a16="http://schemas.microsoft.com/office/drawing/2014/main" id="{14F05F9C-AB08-418E-B7CA-3D4F1CCDB997}"/>
                </a:ext>
              </a:extLst>
            </p:cNvPr>
            <p:cNvSpPr/>
            <p:nvPr/>
          </p:nvSpPr>
          <p:spPr>
            <a:xfrm>
              <a:off x="6686228" y="-1811317"/>
              <a:ext cx="1195524" cy="2789555"/>
            </a:xfrm>
            <a:custGeom>
              <a:avLst/>
              <a:gdLst>
                <a:gd name="connsiteX0" fmla="*/ 149440 w 1195523"/>
                <a:gd name="connsiteY0" fmla="*/ 2807289 h 2789554"/>
                <a:gd name="connsiteX1" fmla="*/ 151832 w 1195523"/>
                <a:gd name="connsiteY1" fmla="*/ 2813067 h 2789554"/>
                <a:gd name="connsiteX2" fmla="*/ 527027 w 1195523"/>
                <a:gd name="connsiteY2" fmla="*/ 2529728 h 2789554"/>
                <a:gd name="connsiteX3" fmla="*/ 645184 w 1195523"/>
                <a:gd name="connsiteY3" fmla="*/ 2653465 h 2789554"/>
                <a:gd name="connsiteX4" fmla="*/ 1234179 w 1195523"/>
                <a:gd name="connsiteY4" fmla="*/ 1378239 h 2789554"/>
                <a:gd name="connsiteX5" fmla="*/ 991886 w 1195523"/>
                <a:gd name="connsiteY5" fmla="*/ 1355325 h 2789554"/>
                <a:gd name="connsiteX6" fmla="*/ 701573 w 1195523"/>
                <a:gd name="connsiteY6" fmla="*/ 149440 h 2789554"/>
                <a:gd name="connsiteX7" fmla="*/ 696392 w 1195523"/>
                <a:gd name="connsiteY7" fmla="*/ 153426 h 2789554"/>
                <a:gd name="connsiteX8" fmla="*/ 983518 w 1195523"/>
                <a:gd name="connsiteY8" fmla="*/ 1373657 h 2789554"/>
                <a:gd name="connsiteX9" fmla="*/ 1225412 w 1195523"/>
                <a:gd name="connsiteY9" fmla="*/ 1400157 h 2789554"/>
                <a:gd name="connsiteX10" fmla="*/ 655944 w 1195523"/>
                <a:gd name="connsiteY10" fmla="*/ 2633738 h 2789554"/>
                <a:gd name="connsiteX11" fmla="*/ 536392 w 1195523"/>
                <a:gd name="connsiteY11" fmla="*/ 2511994 h 2789554"/>
                <a:gd name="connsiteX12" fmla="*/ 149440 w 1195523"/>
                <a:gd name="connsiteY12" fmla="*/ 2807289 h 278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523" h="2789554">
                  <a:moveTo>
                    <a:pt x="149440" y="2807289"/>
                  </a:moveTo>
                  <a:cubicBezTo>
                    <a:pt x="150038" y="2809680"/>
                    <a:pt x="150835" y="2811274"/>
                    <a:pt x="151832" y="2813067"/>
                  </a:cubicBezTo>
                  <a:cubicBezTo>
                    <a:pt x="291708" y="2735159"/>
                    <a:pt x="417039" y="2639915"/>
                    <a:pt x="527027" y="2529728"/>
                  </a:cubicBezTo>
                  <a:cubicBezTo>
                    <a:pt x="566081" y="2570974"/>
                    <a:pt x="605333" y="2612219"/>
                    <a:pt x="645184" y="2653465"/>
                  </a:cubicBezTo>
                  <a:cubicBezTo>
                    <a:pt x="981724" y="2315729"/>
                    <a:pt x="1184166" y="1854456"/>
                    <a:pt x="1234179" y="1378239"/>
                  </a:cubicBezTo>
                  <a:cubicBezTo>
                    <a:pt x="1153282" y="1370867"/>
                    <a:pt x="1072186" y="1363096"/>
                    <a:pt x="991886" y="1355325"/>
                  </a:cubicBezTo>
                  <a:cubicBezTo>
                    <a:pt x="1035722" y="934302"/>
                    <a:pt x="944862" y="500327"/>
                    <a:pt x="701573" y="149440"/>
                  </a:cubicBezTo>
                  <a:cubicBezTo>
                    <a:pt x="699979" y="151035"/>
                    <a:pt x="698385" y="152230"/>
                    <a:pt x="696392" y="153426"/>
                  </a:cubicBezTo>
                  <a:cubicBezTo>
                    <a:pt x="942671" y="507898"/>
                    <a:pt x="1032534" y="948648"/>
                    <a:pt x="983518" y="1373657"/>
                  </a:cubicBezTo>
                  <a:cubicBezTo>
                    <a:pt x="1064415" y="1382225"/>
                    <a:pt x="1144913" y="1391191"/>
                    <a:pt x="1225412" y="1400157"/>
                  </a:cubicBezTo>
                  <a:cubicBezTo>
                    <a:pt x="1172609" y="1859438"/>
                    <a:pt x="977141" y="2303376"/>
                    <a:pt x="655944" y="2633738"/>
                  </a:cubicBezTo>
                  <a:cubicBezTo>
                    <a:pt x="616093" y="2593290"/>
                    <a:pt x="576442" y="2552044"/>
                    <a:pt x="536392" y="2511994"/>
                  </a:cubicBezTo>
                  <a:cubicBezTo>
                    <a:pt x="424212" y="2626964"/>
                    <a:pt x="294497" y="2727388"/>
                    <a:pt x="149440" y="2807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4" name="Forma Livre: Forma 633">
              <a:extLst>
                <a:ext uri="{FF2B5EF4-FFF2-40B4-BE49-F238E27FC236}">
                  <a16:creationId xmlns:a16="http://schemas.microsoft.com/office/drawing/2014/main" id="{3BBEA257-79FC-42B7-9E89-60D67878A1B2}"/>
                </a:ext>
              </a:extLst>
            </p:cNvPr>
            <p:cNvSpPr/>
            <p:nvPr/>
          </p:nvSpPr>
          <p:spPr>
            <a:xfrm>
              <a:off x="7203342" y="-1852183"/>
              <a:ext cx="199254" cy="199254"/>
            </a:xfrm>
            <a:custGeom>
              <a:avLst/>
              <a:gdLst>
                <a:gd name="connsiteX0" fmla="*/ 210562 w 199253"/>
                <a:gd name="connsiteY0" fmla="*/ 234542 h 199253"/>
                <a:gd name="connsiteX1" fmla="*/ 195419 w 199253"/>
                <a:gd name="connsiteY1" fmla="*/ 182536 h 199253"/>
                <a:gd name="connsiteX2" fmla="*/ 152181 w 199253"/>
                <a:gd name="connsiteY2" fmla="*/ 150656 h 199253"/>
                <a:gd name="connsiteX3" fmla="*/ 168719 w 199253"/>
                <a:gd name="connsiteY3" fmla="*/ 201665 h 199253"/>
                <a:gd name="connsiteX4" fmla="*/ 210562 w 199253"/>
                <a:gd name="connsiteY4" fmla="*/ 2345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210562" y="234542"/>
                  </a:moveTo>
                  <a:cubicBezTo>
                    <a:pt x="218333" y="229560"/>
                    <a:pt x="211758" y="206247"/>
                    <a:pt x="195419" y="182536"/>
                  </a:cubicBezTo>
                  <a:cubicBezTo>
                    <a:pt x="179279" y="159224"/>
                    <a:pt x="159553" y="145077"/>
                    <a:pt x="152181" y="150656"/>
                  </a:cubicBezTo>
                  <a:cubicBezTo>
                    <a:pt x="144808" y="155836"/>
                    <a:pt x="152978" y="178551"/>
                    <a:pt x="168719" y="201665"/>
                  </a:cubicBezTo>
                  <a:cubicBezTo>
                    <a:pt x="184858" y="224579"/>
                    <a:pt x="202990" y="239722"/>
                    <a:pt x="210562" y="2345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5" name="Forma Livre: Forma 634">
              <a:extLst>
                <a:ext uri="{FF2B5EF4-FFF2-40B4-BE49-F238E27FC236}">
                  <a16:creationId xmlns:a16="http://schemas.microsoft.com/office/drawing/2014/main" id="{63FC0EFD-6F22-4E35-A067-2C11F09B6E9A}"/>
                </a:ext>
              </a:extLst>
            </p:cNvPr>
            <p:cNvSpPr/>
            <p:nvPr/>
          </p:nvSpPr>
          <p:spPr>
            <a:xfrm>
              <a:off x="7503820" y="-653856"/>
              <a:ext cx="199254" cy="398508"/>
            </a:xfrm>
            <a:custGeom>
              <a:avLst/>
              <a:gdLst>
                <a:gd name="connsiteX0" fmla="*/ 160546 w 199253"/>
                <a:gd name="connsiteY0" fmla="*/ 250667 h 398507"/>
                <a:gd name="connsiteX1" fmla="*/ 182264 w 199253"/>
                <a:gd name="connsiteY1" fmla="*/ 202049 h 398507"/>
                <a:gd name="connsiteX2" fmla="*/ 171305 w 199253"/>
                <a:gd name="connsiteY2" fmla="*/ 149446 h 398507"/>
                <a:gd name="connsiteX3" fmla="*/ 150583 w 199253"/>
                <a:gd name="connsiteY3" fmla="*/ 198064 h 398507"/>
                <a:gd name="connsiteX4" fmla="*/ 160546 w 199253"/>
                <a:gd name="connsiteY4" fmla="*/ 250667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60546" y="250667"/>
                  </a:moveTo>
                  <a:cubicBezTo>
                    <a:pt x="168914" y="252261"/>
                    <a:pt x="179674" y="229944"/>
                    <a:pt x="182264" y="202049"/>
                  </a:cubicBezTo>
                  <a:cubicBezTo>
                    <a:pt x="185253" y="173556"/>
                    <a:pt x="179475" y="150243"/>
                    <a:pt x="171305" y="149446"/>
                  </a:cubicBezTo>
                  <a:cubicBezTo>
                    <a:pt x="162140" y="149047"/>
                    <a:pt x="152974" y="171164"/>
                    <a:pt x="150583" y="198064"/>
                  </a:cubicBezTo>
                  <a:cubicBezTo>
                    <a:pt x="147196" y="225760"/>
                    <a:pt x="151579" y="249073"/>
                    <a:pt x="160546" y="25066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6" name="Forma Livre: Forma 635">
              <a:extLst>
                <a:ext uri="{FF2B5EF4-FFF2-40B4-BE49-F238E27FC236}">
                  <a16:creationId xmlns:a16="http://schemas.microsoft.com/office/drawing/2014/main" id="{2F05336C-B6FB-470C-A6D7-E99FFF6618C8}"/>
                </a:ext>
              </a:extLst>
            </p:cNvPr>
            <p:cNvSpPr/>
            <p:nvPr/>
          </p:nvSpPr>
          <p:spPr>
            <a:xfrm>
              <a:off x="6653610" y="821335"/>
              <a:ext cx="199254" cy="199254"/>
            </a:xfrm>
            <a:custGeom>
              <a:avLst/>
              <a:gdLst>
                <a:gd name="connsiteX0" fmla="*/ 149979 w 199253"/>
                <a:gd name="connsiteY0" fmla="*/ 195160 h 199253"/>
                <a:gd name="connsiteX1" fmla="*/ 195608 w 199253"/>
                <a:gd name="connsiteY1" fmla="*/ 185795 h 199253"/>
                <a:gd name="connsiteX2" fmla="*/ 227289 w 199253"/>
                <a:gd name="connsiteY2" fmla="*/ 151921 h 199253"/>
                <a:gd name="connsiteX3" fmla="*/ 182058 w 199253"/>
                <a:gd name="connsiteY3" fmla="*/ 162880 h 199253"/>
                <a:gd name="connsiteX4" fmla="*/ 149979 w 199253"/>
                <a:gd name="connsiteY4" fmla="*/ 1951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79" y="195160"/>
                  </a:moveTo>
                  <a:cubicBezTo>
                    <a:pt x="153167" y="201735"/>
                    <a:pt x="173690" y="197949"/>
                    <a:pt x="195608" y="185795"/>
                  </a:cubicBezTo>
                  <a:cubicBezTo>
                    <a:pt x="217127" y="174039"/>
                    <a:pt x="231274" y="158895"/>
                    <a:pt x="227289" y="151921"/>
                  </a:cubicBezTo>
                  <a:cubicBezTo>
                    <a:pt x="223503" y="146143"/>
                    <a:pt x="203379" y="150726"/>
                    <a:pt x="182058" y="162880"/>
                  </a:cubicBezTo>
                  <a:cubicBezTo>
                    <a:pt x="161137" y="174636"/>
                    <a:pt x="146392" y="188983"/>
                    <a:pt x="149979" y="1951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7" name="Forma Livre: Forma 636">
              <a:extLst>
                <a:ext uri="{FF2B5EF4-FFF2-40B4-BE49-F238E27FC236}">
                  <a16:creationId xmlns:a16="http://schemas.microsoft.com/office/drawing/2014/main" id="{9F25881B-1BE9-4490-97B1-2B5838545E5E}"/>
                </a:ext>
              </a:extLst>
            </p:cNvPr>
            <p:cNvSpPr/>
            <p:nvPr/>
          </p:nvSpPr>
          <p:spPr>
            <a:xfrm>
              <a:off x="7750117" y="-636321"/>
              <a:ext cx="199254" cy="398508"/>
            </a:xfrm>
            <a:custGeom>
              <a:avLst/>
              <a:gdLst>
                <a:gd name="connsiteX0" fmla="*/ 159530 w 199253"/>
                <a:gd name="connsiteY0" fmla="*/ 265012 h 398507"/>
                <a:gd name="connsiteX1" fmla="*/ 182843 w 199253"/>
                <a:gd name="connsiteY1" fmla="*/ 208623 h 398507"/>
                <a:gd name="connsiteX2" fmla="*/ 172084 w 199253"/>
                <a:gd name="connsiteY2" fmla="*/ 149445 h 398507"/>
                <a:gd name="connsiteX3" fmla="*/ 150564 w 199253"/>
                <a:gd name="connsiteY3" fmla="*/ 205435 h 398507"/>
                <a:gd name="connsiteX4" fmla="*/ 159530 w 199253"/>
                <a:gd name="connsiteY4" fmla="*/ 26501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9530" y="265012"/>
                  </a:moveTo>
                  <a:cubicBezTo>
                    <a:pt x="168497" y="265809"/>
                    <a:pt x="179257" y="240504"/>
                    <a:pt x="182843" y="208623"/>
                  </a:cubicBezTo>
                  <a:cubicBezTo>
                    <a:pt x="185633" y="176743"/>
                    <a:pt x="180850" y="149843"/>
                    <a:pt x="172084" y="149445"/>
                  </a:cubicBezTo>
                  <a:cubicBezTo>
                    <a:pt x="162918" y="149047"/>
                    <a:pt x="153951" y="174750"/>
                    <a:pt x="150564" y="205435"/>
                  </a:cubicBezTo>
                  <a:cubicBezTo>
                    <a:pt x="147376" y="237117"/>
                    <a:pt x="151162" y="263618"/>
                    <a:pt x="159530" y="26501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8" name="Forma Livre: Forma 637">
              <a:extLst>
                <a:ext uri="{FF2B5EF4-FFF2-40B4-BE49-F238E27FC236}">
                  <a16:creationId xmlns:a16="http://schemas.microsoft.com/office/drawing/2014/main" id="{AF565AB1-8319-4FB1-91AB-C6CC6FBC314F}"/>
                </a:ext>
              </a:extLst>
            </p:cNvPr>
            <p:cNvSpPr/>
            <p:nvPr/>
          </p:nvSpPr>
          <p:spPr>
            <a:xfrm>
              <a:off x="7139670" y="644589"/>
              <a:ext cx="199254" cy="199254"/>
            </a:xfrm>
            <a:custGeom>
              <a:avLst/>
              <a:gdLst>
                <a:gd name="connsiteX0" fmla="*/ 150896 w 199253"/>
                <a:gd name="connsiteY0" fmla="*/ 233026 h 199253"/>
                <a:gd name="connsiteX1" fmla="*/ 202901 w 199253"/>
                <a:gd name="connsiteY1" fmla="*/ 204134 h 199253"/>
                <a:gd name="connsiteX2" fmla="*/ 232191 w 199253"/>
                <a:gd name="connsiteY2" fmla="*/ 151133 h 199253"/>
                <a:gd name="connsiteX3" fmla="*/ 180784 w 199253"/>
                <a:gd name="connsiteY3" fmla="*/ 180821 h 199253"/>
                <a:gd name="connsiteX4" fmla="*/ 150896 w 199253"/>
                <a:gd name="connsiteY4" fmla="*/ 23302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96" y="233026"/>
                  </a:moveTo>
                  <a:cubicBezTo>
                    <a:pt x="156475" y="239601"/>
                    <a:pt x="180784" y="227248"/>
                    <a:pt x="202901" y="204134"/>
                  </a:cubicBezTo>
                  <a:cubicBezTo>
                    <a:pt x="226015" y="181220"/>
                    <a:pt x="238368" y="157509"/>
                    <a:pt x="232191" y="151133"/>
                  </a:cubicBezTo>
                  <a:cubicBezTo>
                    <a:pt x="225616" y="144557"/>
                    <a:pt x="203100" y="157708"/>
                    <a:pt x="180784" y="180821"/>
                  </a:cubicBezTo>
                  <a:cubicBezTo>
                    <a:pt x="158866" y="203536"/>
                    <a:pt x="144719" y="226451"/>
                    <a:pt x="150896" y="2330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9" name="Forma Livre: Forma 638">
              <a:extLst>
                <a:ext uri="{FF2B5EF4-FFF2-40B4-BE49-F238E27FC236}">
                  <a16:creationId xmlns:a16="http://schemas.microsoft.com/office/drawing/2014/main" id="{91735317-E48F-4FF9-92A0-7E3F7DEE6A45}"/>
                </a:ext>
              </a:extLst>
            </p:cNvPr>
            <p:cNvSpPr/>
            <p:nvPr/>
          </p:nvSpPr>
          <p:spPr>
            <a:xfrm>
              <a:off x="7041060" y="541050"/>
              <a:ext cx="199254" cy="199254"/>
            </a:xfrm>
            <a:custGeom>
              <a:avLst/>
              <a:gdLst>
                <a:gd name="connsiteX0" fmla="*/ 150476 w 199253"/>
                <a:gd name="connsiteY0" fmla="*/ 197685 h 199253"/>
                <a:gd name="connsiteX1" fmla="*/ 180763 w 199253"/>
                <a:gd name="connsiteY1" fmla="*/ 181744 h 199253"/>
                <a:gd name="connsiteX2" fmla="*/ 197500 w 199253"/>
                <a:gd name="connsiteY2" fmla="*/ 150263 h 199253"/>
                <a:gd name="connsiteX3" fmla="*/ 166616 w 199253"/>
                <a:gd name="connsiteY3" fmla="*/ 167000 h 199253"/>
                <a:gd name="connsiteX4" fmla="*/ 150476 w 199253"/>
                <a:gd name="connsiteY4" fmla="*/ 19768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76" y="197685"/>
                  </a:moveTo>
                  <a:cubicBezTo>
                    <a:pt x="154262" y="201670"/>
                    <a:pt x="168210" y="194098"/>
                    <a:pt x="180763" y="181744"/>
                  </a:cubicBezTo>
                  <a:cubicBezTo>
                    <a:pt x="193913" y="168992"/>
                    <a:pt x="201485" y="154447"/>
                    <a:pt x="197500" y="150263"/>
                  </a:cubicBezTo>
                  <a:cubicBezTo>
                    <a:pt x="193116" y="146875"/>
                    <a:pt x="179766" y="154248"/>
                    <a:pt x="166616" y="167000"/>
                  </a:cubicBezTo>
                  <a:cubicBezTo>
                    <a:pt x="154461" y="179752"/>
                    <a:pt x="146491" y="193301"/>
                    <a:pt x="150476" y="19768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0" name="Forma Livre: Forma 639">
              <a:extLst>
                <a:ext uri="{FF2B5EF4-FFF2-40B4-BE49-F238E27FC236}">
                  <a16:creationId xmlns:a16="http://schemas.microsoft.com/office/drawing/2014/main" id="{9092B333-3770-4BBB-A556-0B81C9CCE7C3}"/>
                </a:ext>
              </a:extLst>
            </p:cNvPr>
            <p:cNvSpPr/>
            <p:nvPr/>
          </p:nvSpPr>
          <p:spPr>
            <a:xfrm>
              <a:off x="6374595" y="-1457442"/>
              <a:ext cx="797016" cy="1594031"/>
            </a:xfrm>
            <a:custGeom>
              <a:avLst/>
              <a:gdLst>
                <a:gd name="connsiteX0" fmla="*/ 210611 w 797015"/>
                <a:gd name="connsiteY0" fmla="*/ 1553184 h 1594031"/>
                <a:gd name="connsiteX1" fmla="*/ 214397 w 797015"/>
                <a:gd name="connsiteY1" fmla="*/ 1557369 h 1594031"/>
                <a:gd name="connsiteX2" fmla="*/ 368620 w 797015"/>
                <a:gd name="connsiteY2" fmla="*/ 1366683 h 1594031"/>
                <a:gd name="connsiteX3" fmla="*/ 509891 w 797015"/>
                <a:gd name="connsiteY3" fmla="*/ 1459734 h 1594031"/>
                <a:gd name="connsiteX4" fmla="*/ 684836 w 797015"/>
                <a:gd name="connsiteY4" fmla="*/ 680253 h 1594031"/>
                <a:gd name="connsiteX5" fmla="*/ 442344 w 797015"/>
                <a:gd name="connsiteY5" fmla="*/ 712134 h 1594031"/>
                <a:gd name="connsiteX6" fmla="*/ 153625 w 797015"/>
                <a:gd name="connsiteY6" fmla="*/ 149440 h 1594031"/>
                <a:gd name="connsiteX7" fmla="*/ 149440 w 797015"/>
                <a:gd name="connsiteY7" fmla="*/ 153824 h 1594031"/>
                <a:gd name="connsiteX8" fmla="*/ 437362 w 797015"/>
                <a:gd name="connsiteY8" fmla="*/ 723092 h 1594031"/>
                <a:gd name="connsiteX9" fmla="*/ 679456 w 797015"/>
                <a:gd name="connsiteY9" fmla="*/ 693404 h 1594031"/>
                <a:gd name="connsiteX10" fmla="*/ 511286 w 797015"/>
                <a:gd name="connsiteY10" fmla="*/ 1445986 h 1594031"/>
                <a:gd name="connsiteX11" fmla="*/ 368421 w 797015"/>
                <a:gd name="connsiteY11" fmla="*/ 1354528 h 1594031"/>
                <a:gd name="connsiteX12" fmla="*/ 210611 w 797015"/>
                <a:gd name="connsiteY12" fmla="*/ 1553184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1594031">
                  <a:moveTo>
                    <a:pt x="210611" y="1553184"/>
                  </a:moveTo>
                  <a:cubicBezTo>
                    <a:pt x="212006" y="1554380"/>
                    <a:pt x="213401" y="1555974"/>
                    <a:pt x="214397" y="1557369"/>
                  </a:cubicBezTo>
                  <a:cubicBezTo>
                    <a:pt x="274173" y="1500581"/>
                    <a:pt x="325780" y="1436023"/>
                    <a:pt x="368620" y="1366683"/>
                  </a:cubicBezTo>
                  <a:cubicBezTo>
                    <a:pt x="415843" y="1396969"/>
                    <a:pt x="463066" y="1428651"/>
                    <a:pt x="509891" y="1459734"/>
                  </a:cubicBezTo>
                  <a:cubicBezTo>
                    <a:pt x="651361" y="1229795"/>
                    <a:pt x="712532" y="949445"/>
                    <a:pt x="684836" y="680253"/>
                  </a:cubicBezTo>
                  <a:cubicBezTo>
                    <a:pt x="603939" y="691212"/>
                    <a:pt x="523241" y="701573"/>
                    <a:pt x="442344" y="712134"/>
                  </a:cubicBezTo>
                  <a:cubicBezTo>
                    <a:pt x="420426" y="499729"/>
                    <a:pt x="326577" y="295494"/>
                    <a:pt x="153625" y="149440"/>
                  </a:cubicBezTo>
                  <a:cubicBezTo>
                    <a:pt x="152031" y="150835"/>
                    <a:pt x="150636" y="152230"/>
                    <a:pt x="149440" y="153824"/>
                  </a:cubicBezTo>
                  <a:cubicBezTo>
                    <a:pt x="324186" y="301073"/>
                    <a:pt x="417437" y="507898"/>
                    <a:pt x="437362" y="723092"/>
                  </a:cubicBezTo>
                  <a:cubicBezTo>
                    <a:pt x="518060" y="712931"/>
                    <a:pt x="598957" y="703167"/>
                    <a:pt x="679456" y="693404"/>
                  </a:cubicBezTo>
                  <a:cubicBezTo>
                    <a:pt x="704363" y="953430"/>
                    <a:pt x="644786" y="1222622"/>
                    <a:pt x="511286" y="1445986"/>
                  </a:cubicBezTo>
                  <a:cubicBezTo>
                    <a:pt x="464062" y="1415699"/>
                    <a:pt x="416042" y="1384815"/>
                    <a:pt x="368421" y="1354528"/>
                  </a:cubicBezTo>
                  <a:cubicBezTo>
                    <a:pt x="325382" y="1427057"/>
                    <a:pt x="272181" y="1494404"/>
                    <a:pt x="210611" y="1553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1" name="Forma Livre: Forma 640">
              <a:extLst>
                <a:ext uri="{FF2B5EF4-FFF2-40B4-BE49-F238E27FC236}">
                  <a16:creationId xmlns:a16="http://schemas.microsoft.com/office/drawing/2014/main" id="{E19E359E-52C3-4C79-B575-86B4978E46B9}"/>
                </a:ext>
              </a:extLst>
            </p:cNvPr>
            <p:cNvSpPr/>
            <p:nvPr/>
          </p:nvSpPr>
          <p:spPr>
            <a:xfrm>
              <a:off x="6352848" y="-1476514"/>
              <a:ext cx="199254" cy="199254"/>
            </a:xfrm>
            <a:custGeom>
              <a:avLst/>
              <a:gdLst>
                <a:gd name="connsiteX0" fmla="*/ 193505 w 199253"/>
                <a:gd name="connsiteY0" fmla="*/ 188638 h 199253"/>
                <a:gd name="connsiteX1" fmla="*/ 184339 w 199253"/>
                <a:gd name="connsiteY1" fmla="*/ 158550 h 199253"/>
                <a:gd name="connsiteX2" fmla="*/ 151861 w 199253"/>
                <a:gd name="connsiteY2" fmla="*/ 153569 h 199253"/>
                <a:gd name="connsiteX3" fmla="*/ 162421 w 199253"/>
                <a:gd name="connsiteY3" fmla="*/ 183059 h 199253"/>
                <a:gd name="connsiteX4" fmla="*/ 193505 w 199253"/>
                <a:gd name="connsiteY4" fmla="*/ 1886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3505" y="188638"/>
                  </a:moveTo>
                  <a:cubicBezTo>
                    <a:pt x="199681" y="181664"/>
                    <a:pt x="195896" y="168513"/>
                    <a:pt x="184339" y="158550"/>
                  </a:cubicBezTo>
                  <a:cubicBezTo>
                    <a:pt x="172184" y="148588"/>
                    <a:pt x="157838" y="146595"/>
                    <a:pt x="151861" y="153569"/>
                  </a:cubicBezTo>
                  <a:cubicBezTo>
                    <a:pt x="146082" y="160543"/>
                    <a:pt x="151063" y="173295"/>
                    <a:pt x="162421" y="183059"/>
                  </a:cubicBezTo>
                  <a:cubicBezTo>
                    <a:pt x="173978" y="192623"/>
                    <a:pt x="187726" y="194815"/>
                    <a:pt x="193505" y="1886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2" name="Forma Livre: Forma 641">
              <a:extLst>
                <a:ext uri="{FF2B5EF4-FFF2-40B4-BE49-F238E27FC236}">
                  <a16:creationId xmlns:a16="http://schemas.microsoft.com/office/drawing/2014/main" id="{45938383-0C0F-4B2F-A524-F4AD9253EC84}"/>
                </a:ext>
              </a:extLst>
            </p:cNvPr>
            <p:cNvSpPr/>
            <p:nvPr/>
          </p:nvSpPr>
          <p:spPr>
            <a:xfrm>
              <a:off x="6648903" y="-918328"/>
              <a:ext cx="199254" cy="199254"/>
            </a:xfrm>
            <a:custGeom>
              <a:avLst/>
              <a:gdLst>
                <a:gd name="connsiteX0" fmla="*/ 167638 w 199253"/>
                <a:gd name="connsiteY0" fmla="*/ 200915 h 199253"/>
                <a:gd name="connsiteX1" fmla="*/ 180988 w 199253"/>
                <a:gd name="connsiteY1" fmla="*/ 173020 h 199253"/>
                <a:gd name="connsiteX2" fmla="*/ 162457 w 199253"/>
                <a:gd name="connsiteY2" fmla="*/ 149508 h 199253"/>
                <a:gd name="connsiteX3" fmla="*/ 149705 w 199253"/>
                <a:gd name="connsiteY3" fmla="*/ 177403 h 199253"/>
                <a:gd name="connsiteX4" fmla="*/ 167638 w 199253"/>
                <a:gd name="connsiteY4" fmla="*/ 20091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638" y="200915"/>
                  </a:moveTo>
                  <a:cubicBezTo>
                    <a:pt x="176405" y="199720"/>
                    <a:pt x="182781" y="187565"/>
                    <a:pt x="180988" y="173020"/>
                  </a:cubicBezTo>
                  <a:cubicBezTo>
                    <a:pt x="179792" y="158673"/>
                    <a:pt x="171025" y="148512"/>
                    <a:pt x="162457" y="149508"/>
                  </a:cubicBezTo>
                  <a:cubicBezTo>
                    <a:pt x="153889" y="151301"/>
                    <a:pt x="148111" y="163655"/>
                    <a:pt x="149705" y="177403"/>
                  </a:cubicBezTo>
                  <a:cubicBezTo>
                    <a:pt x="151100" y="191152"/>
                    <a:pt x="158671" y="201712"/>
                    <a:pt x="167638" y="20091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3" name="Forma Livre: Forma 642">
              <a:extLst>
                <a:ext uri="{FF2B5EF4-FFF2-40B4-BE49-F238E27FC236}">
                  <a16:creationId xmlns:a16="http://schemas.microsoft.com/office/drawing/2014/main" id="{009458EB-5D5C-4CC3-A986-5193BF7B5282}"/>
                </a:ext>
              </a:extLst>
            </p:cNvPr>
            <p:cNvSpPr/>
            <p:nvPr/>
          </p:nvSpPr>
          <p:spPr>
            <a:xfrm>
              <a:off x="6421890" y="-72172"/>
              <a:ext cx="199254" cy="199254"/>
            </a:xfrm>
            <a:custGeom>
              <a:avLst/>
              <a:gdLst>
                <a:gd name="connsiteX0" fmla="*/ 151561 w 199253"/>
                <a:gd name="connsiteY0" fmla="*/ 183456 h 199253"/>
                <a:gd name="connsiteX1" fmla="*/ 177265 w 199253"/>
                <a:gd name="connsiteY1" fmla="*/ 177280 h 199253"/>
                <a:gd name="connsiteX2" fmla="*/ 184239 w 199253"/>
                <a:gd name="connsiteY2" fmla="*/ 151974 h 199253"/>
                <a:gd name="connsiteX3" fmla="*/ 159133 w 199253"/>
                <a:gd name="connsiteY3" fmla="*/ 157753 h 199253"/>
                <a:gd name="connsiteX4" fmla="*/ 151561 w 199253"/>
                <a:gd name="connsiteY4" fmla="*/ 1834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561" y="183456"/>
                  </a:moveTo>
                  <a:cubicBezTo>
                    <a:pt x="156144" y="188039"/>
                    <a:pt x="167701" y="186644"/>
                    <a:pt x="177265" y="177280"/>
                  </a:cubicBezTo>
                  <a:cubicBezTo>
                    <a:pt x="186032" y="168313"/>
                    <a:pt x="189021" y="156956"/>
                    <a:pt x="184239" y="151974"/>
                  </a:cubicBezTo>
                  <a:cubicBezTo>
                    <a:pt x="179058" y="146993"/>
                    <a:pt x="168099" y="149583"/>
                    <a:pt x="159133" y="157753"/>
                  </a:cubicBezTo>
                  <a:cubicBezTo>
                    <a:pt x="149967" y="166321"/>
                    <a:pt x="146978" y="177678"/>
                    <a:pt x="151561" y="1834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4" name="Forma Livre: Forma 643">
              <a:extLst>
                <a:ext uri="{FF2B5EF4-FFF2-40B4-BE49-F238E27FC236}">
                  <a16:creationId xmlns:a16="http://schemas.microsoft.com/office/drawing/2014/main" id="{B5707185-A357-4127-B0F6-45BF5EEABFAD}"/>
                </a:ext>
              </a:extLst>
            </p:cNvPr>
            <p:cNvSpPr/>
            <p:nvPr/>
          </p:nvSpPr>
          <p:spPr>
            <a:xfrm>
              <a:off x="6890575" y="-956989"/>
              <a:ext cx="199254" cy="199254"/>
            </a:xfrm>
            <a:custGeom>
              <a:avLst/>
              <a:gdLst>
                <a:gd name="connsiteX0" fmla="*/ 169055 w 199253"/>
                <a:gd name="connsiteY0" fmla="*/ 214471 h 199253"/>
                <a:gd name="connsiteX1" fmla="*/ 181807 w 199253"/>
                <a:gd name="connsiteY1" fmla="*/ 180000 h 199253"/>
                <a:gd name="connsiteX2" fmla="*/ 161882 w 199253"/>
                <a:gd name="connsiteY2" fmla="*/ 149514 h 199253"/>
                <a:gd name="connsiteX3" fmla="*/ 149728 w 199253"/>
                <a:gd name="connsiteY3" fmla="*/ 184383 h 199253"/>
                <a:gd name="connsiteX4" fmla="*/ 169055 w 199253"/>
                <a:gd name="connsiteY4" fmla="*/ 214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055" y="214471"/>
                  </a:moveTo>
                  <a:cubicBezTo>
                    <a:pt x="178022" y="214072"/>
                    <a:pt x="184198" y="198331"/>
                    <a:pt x="181807" y="180000"/>
                  </a:cubicBezTo>
                  <a:cubicBezTo>
                    <a:pt x="180014" y="161868"/>
                    <a:pt x="171247" y="148318"/>
                    <a:pt x="161882" y="149514"/>
                  </a:cubicBezTo>
                  <a:cubicBezTo>
                    <a:pt x="153314" y="151108"/>
                    <a:pt x="148133" y="166650"/>
                    <a:pt x="149728" y="184383"/>
                  </a:cubicBezTo>
                  <a:cubicBezTo>
                    <a:pt x="151919" y="202117"/>
                    <a:pt x="160089" y="215865"/>
                    <a:pt x="169055" y="214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5" name="Forma Livre: Forma 644">
              <a:extLst>
                <a:ext uri="{FF2B5EF4-FFF2-40B4-BE49-F238E27FC236}">
                  <a16:creationId xmlns:a16="http://schemas.microsoft.com/office/drawing/2014/main" id="{8A5A88B5-8655-4C2F-B911-15E2D808EFD8}"/>
                </a:ext>
              </a:extLst>
            </p:cNvPr>
            <p:cNvSpPr/>
            <p:nvPr/>
          </p:nvSpPr>
          <p:spPr>
            <a:xfrm>
              <a:off x="6711947" y="-179993"/>
              <a:ext cx="199254" cy="199254"/>
            </a:xfrm>
            <a:custGeom>
              <a:avLst/>
              <a:gdLst>
                <a:gd name="connsiteX0" fmla="*/ 154008 w 199253"/>
                <a:gd name="connsiteY0" fmla="*/ 206594 h 199253"/>
                <a:gd name="connsiteX1" fmla="*/ 184694 w 199253"/>
                <a:gd name="connsiteY1" fmla="*/ 187864 h 199253"/>
                <a:gd name="connsiteX2" fmla="*/ 187483 w 199253"/>
                <a:gd name="connsiteY2" fmla="*/ 150803 h 199253"/>
                <a:gd name="connsiteX3" fmla="*/ 157993 w 199253"/>
                <a:gd name="connsiteY3" fmla="*/ 170330 h 199253"/>
                <a:gd name="connsiteX4" fmla="*/ 154008 w 199253"/>
                <a:gd name="connsiteY4" fmla="*/ 2065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008" y="206594"/>
                  </a:moveTo>
                  <a:cubicBezTo>
                    <a:pt x="160982" y="211974"/>
                    <a:pt x="175129" y="203406"/>
                    <a:pt x="184694" y="187864"/>
                  </a:cubicBezTo>
                  <a:cubicBezTo>
                    <a:pt x="193859" y="172323"/>
                    <a:pt x="195055" y="155585"/>
                    <a:pt x="187483" y="150803"/>
                  </a:cubicBezTo>
                  <a:cubicBezTo>
                    <a:pt x="179911" y="145822"/>
                    <a:pt x="166960" y="154987"/>
                    <a:pt x="157993" y="170330"/>
                  </a:cubicBezTo>
                  <a:cubicBezTo>
                    <a:pt x="148628" y="185474"/>
                    <a:pt x="146437" y="201414"/>
                    <a:pt x="154008" y="2065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6" name="Forma Livre: Forma 645">
              <a:extLst>
                <a:ext uri="{FF2B5EF4-FFF2-40B4-BE49-F238E27FC236}">
                  <a16:creationId xmlns:a16="http://schemas.microsoft.com/office/drawing/2014/main" id="{E77A7102-6623-48EA-8B89-0BE2CE04AA14}"/>
                </a:ext>
              </a:extLst>
            </p:cNvPr>
            <p:cNvSpPr/>
            <p:nvPr/>
          </p:nvSpPr>
          <p:spPr>
            <a:xfrm>
              <a:off x="6581377" y="-258689"/>
              <a:ext cx="199254" cy="199254"/>
            </a:xfrm>
            <a:custGeom>
              <a:avLst/>
              <a:gdLst>
                <a:gd name="connsiteX0" fmla="*/ 152474 w 199253"/>
                <a:gd name="connsiteY0" fmla="*/ 180483 h 199253"/>
                <a:gd name="connsiteX1" fmla="*/ 170407 w 199253"/>
                <a:gd name="connsiteY1" fmla="*/ 171118 h 199253"/>
                <a:gd name="connsiteX2" fmla="*/ 170805 w 199253"/>
                <a:gd name="connsiteY2" fmla="*/ 150396 h 199253"/>
                <a:gd name="connsiteX3" fmla="*/ 153470 w 199253"/>
                <a:gd name="connsiteY3" fmla="*/ 160159 h 199253"/>
                <a:gd name="connsiteX4" fmla="*/ 152474 w 199253"/>
                <a:gd name="connsiteY4" fmla="*/ 1804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74" y="180483"/>
                  </a:moveTo>
                  <a:cubicBezTo>
                    <a:pt x="157256" y="183671"/>
                    <a:pt x="165226" y="179686"/>
                    <a:pt x="170407" y="171118"/>
                  </a:cubicBezTo>
                  <a:cubicBezTo>
                    <a:pt x="175189" y="162949"/>
                    <a:pt x="175189" y="153584"/>
                    <a:pt x="170805" y="150396"/>
                  </a:cubicBezTo>
                  <a:cubicBezTo>
                    <a:pt x="165824" y="147208"/>
                    <a:pt x="158451" y="152388"/>
                    <a:pt x="153470" y="160159"/>
                  </a:cubicBezTo>
                  <a:cubicBezTo>
                    <a:pt x="148489" y="168528"/>
                    <a:pt x="148090" y="177295"/>
                    <a:pt x="152474" y="1804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7" name="Forma Livre: Forma 646">
              <a:extLst>
                <a:ext uri="{FF2B5EF4-FFF2-40B4-BE49-F238E27FC236}">
                  <a16:creationId xmlns:a16="http://schemas.microsoft.com/office/drawing/2014/main" id="{51E2435F-4204-4F0F-8107-374FF355BB06}"/>
                </a:ext>
              </a:extLst>
            </p:cNvPr>
            <p:cNvSpPr/>
            <p:nvPr/>
          </p:nvSpPr>
          <p:spPr>
            <a:xfrm>
              <a:off x="5598501" y="-839555"/>
              <a:ext cx="1594031" cy="1793285"/>
            </a:xfrm>
            <a:custGeom>
              <a:avLst/>
              <a:gdLst>
                <a:gd name="connsiteX0" fmla="*/ 150437 w 1594031"/>
                <a:gd name="connsiteY0" fmla="*/ 1503570 h 1793285"/>
                <a:gd name="connsiteX1" fmla="*/ 149440 w 1594031"/>
                <a:gd name="connsiteY1" fmla="*/ 1509349 h 1793285"/>
                <a:gd name="connsiteX2" fmla="*/ 556317 w 1594031"/>
                <a:gd name="connsiteY2" fmla="*/ 1514728 h 1793285"/>
                <a:gd name="connsiteX3" fmla="*/ 585408 w 1594031"/>
                <a:gd name="connsiteY3" fmla="*/ 1681703 h 1793285"/>
                <a:gd name="connsiteX4" fmla="*/ 1502972 w 1594031"/>
                <a:gd name="connsiteY4" fmla="*/ 1137939 h 1793285"/>
                <a:gd name="connsiteX5" fmla="*/ 1309895 w 1594031"/>
                <a:gd name="connsiteY5" fmla="*/ 985111 h 1793285"/>
                <a:gd name="connsiteX6" fmla="*/ 1566335 w 1594031"/>
                <a:gd name="connsiteY6" fmla="*/ 149440 h 1793285"/>
                <a:gd name="connsiteX7" fmla="*/ 1560557 w 1594031"/>
                <a:gd name="connsiteY7" fmla="*/ 149640 h 1793285"/>
                <a:gd name="connsiteX8" fmla="*/ 1297342 w 1594031"/>
                <a:gd name="connsiteY8" fmla="*/ 992683 h 1793285"/>
                <a:gd name="connsiteX9" fmla="*/ 1488825 w 1594031"/>
                <a:gd name="connsiteY9" fmla="*/ 1147105 h 1793285"/>
                <a:gd name="connsiteX10" fmla="*/ 602544 w 1594031"/>
                <a:gd name="connsiteY10" fmla="*/ 1673335 h 1793285"/>
                <a:gd name="connsiteX11" fmla="*/ 571659 w 1594031"/>
                <a:gd name="connsiteY11" fmla="*/ 1505961 h 1793285"/>
                <a:gd name="connsiteX12" fmla="*/ 150437 w 1594031"/>
                <a:gd name="connsiteY12" fmla="*/ 1503570 h 17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031" h="1793285">
                  <a:moveTo>
                    <a:pt x="150437" y="1503570"/>
                  </a:moveTo>
                  <a:cubicBezTo>
                    <a:pt x="150038" y="1505563"/>
                    <a:pt x="149640" y="1507555"/>
                    <a:pt x="149440" y="1509349"/>
                  </a:cubicBezTo>
                  <a:cubicBezTo>
                    <a:pt x="294497" y="1530669"/>
                    <a:pt x="430388" y="1531067"/>
                    <a:pt x="556317" y="1514728"/>
                  </a:cubicBezTo>
                  <a:cubicBezTo>
                    <a:pt x="566080" y="1570320"/>
                    <a:pt x="575445" y="1626111"/>
                    <a:pt x="585408" y="1681703"/>
                  </a:cubicBezTo>
                  <a:cubicBezTo>
                    <a:pt x="984115" y="1628702"/>
                    <a:pt x="1294553" y="1420481"/>
                    <a:pt x="1502972" y="1137939"/>
                  </a:cubicBezTo>
                  <a:cubicBezTo>
                    <a:pt x="1438813" y="1086532"/>
                    <a:pt x="1374254" y="1035921"/>
                    <a:pt x="1309895" y="985111"/>
                  </a:cubicBezTo>
                  <a:cubicBezTo>
                    <a:pt x="1485836" y="747800"/>
                    <a:pt x="1574704" y="446528"/>
                    <a:pt x="1566335" y="149440"/>
                  </a:cubicBezTo>
                  <a:cubicBezTo>
                    <a:pt x="1564143" y="149640"/>
                    <a:pt x="1562151" y="149640"/>
                    <a:pt x="1560557" y="149640"/>
                  </a:cubicBezTo>
                  <a:cubicBezTo>
                    <a:pt x="1568925" y="449318"/>
                    <a:pt x="1477069" y="753977"/>
                    <a:pt x="1297342" y="992683"/>
                  </a:cubicBezTo>
                  <a:cubicBezTo>
                    <a:pt x="1361303" y="1044091"/>
                    <a:pt x="1424865" y="1095897"/>
                    <a:pt x="1488825" y="1147105"/>
                  </a:cubicBezTo>
                  <a:cubicBezTo>
                    <a:pt x="1284391" y="1417493"/>
                    <a:pt x="984912" y="1617543"/>
                    <a:pt x="602544" y="1673335"/>
                  </a:cubicBezTo>
                  <a:cubicBezTo>
                    <a:pt x="592382" y="1617743"/>
                    <a:pt x="581821" y="1561952"/>
                    <a:pt x="571659" y="1505961"/>
                  </a:cubicBezTo>
                  <a:cubicBezTo>
                    <a:pt x="441547" y="1524890"/>
                    <a:pt x="301471" y="1525687"/>
                    <a:pt x="150437" y="15035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8" name="Forma Livre: Forma 647">
              <a:extLst>
                <a:ext uri="{FF2B5EF4-FFF2-40B4-BE49-F238E27FC236}">
                  <a16:creationId xmlns:a16="http://schemas.microsoft.com/office/drawing/2014/main" id="{2CAAA39D-6234-4213-87CB-546B47EA89DD}"/>
                </a:ext>
              </a:extLst>
            </p:cNvPr>
            <p:cNvSpPr/>
            <p:nvPr/>
          </p:nvSpPr>
          <p:spPr>
            <a:xfrm>
              <a:off x="6995670" y="-875438"/>
              <a:ext cx="199254" cy="199254"/>
            </a:xfrm>
            <a:custGeom>
              <a:avLst/>
              <a:gdLst>
                <a:gd name="connsiteX0" fmla="*/ 166576 w 199253"/>
                <a:gd name="connsiteY0" fmla="*/ 221188 h 199253"/>
                <a:gd name="connsiteX1" fmla="*/ 181919 w 199253"/>
                <a:gd name="connsiteY1" fmla="*/ 184924 h 199253"/>
                <a:gd name="connsiteX2" fmla="*/ 164384 w 199253"/>
                <a:gd name="connsiteY2" fmla="*/ 149457 h 199253"/>
                <a:gd name="connsiteX3" fmla="*/ 149440 w 199253"/>
                <a:gd name="connsiteY3" fmla="*/ 186120 h 199253"/>
                <a:gd name="connsiteX4" fmla="*/ 166576 w 199253"/>
                <a:gd name="connsiteY4" fmla="*/ 2211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576" y="221188"/>
                  </a:moveTo>
                  <a:cubicBezTo>
                    <a:pt x="175343" y="220790"/>
                    <a:pt x="182516" y="204252"/>
                    <a:pt x="181919" y="184924"/>
                  </a:cubicBezTo>
                  <a:cubicBezTo>
                    <a:pt x="181520" y="164401"/>
                    <a:pt x="173351" y="148859"/>
                    <a:pt x="164384" y="149457"/>
                  </a:cubicBezTo>
                  <a:cubicBezTo>
                    <a:pt x="155418" y="150852"/>
                    <a:pt x="149640" y="166593"/>
                    <a:pt x="149440" y="186120"/>
                  </a:cubicBezTo>
                  <a:cubicBezTo>
                    <a:pt x="150636" y="205447"/>
                    <a:pt x="157411" y="221188"/>
                    <a:pt x="166576" y="2211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9" name="Forma Livre: Forma 648">
              <a:extLst>
                <a:ext uri="{FF2B5EF4-FFF2-40B4-BE49-F238E27FC236}">
                  <a16:creationId xmlns:a16="http://schemas.microsoft.com/office/drawing/2014/main" id="{6347DB90-1FE9-4928-A09B-8AA34E0558BD}"/>
                </a:ext>
              </a:extLst>
            </p:cNvPr>
            <p:cNvSpPr/>
            <p:nvPr/>
          </p:nvSpPr>
          <p:spPr>
            <a:xfrm>
              <a:off x="6730587" y="-33991"/>
              <a:ext cx="199254" cy="199254"/>
            </a:xfrm>
            <a:custGeom>
              <a:avLst/>
              <a:gdLst>
                <a:gd name="connsiteX0" fmla="*/ 152703 w 199253"/>
                <a:gd name="connsiteY0" fmla="*/ 208439 h 199253"/>
                <a:gd name="connsiteX1" fmla="*/ 186776 w 199253"/>
                <a:gd name="connsiteY1" fmla="*/ 190108 h 199253"/>
                <a:gd name="connsiteX2" fmla="*/ 194945 w 199253"/>
                <a:gd name="connsiteY2" fmla="*/ 150855 h 199253"/>
                <a:gd name="connsiteX3" fmla="*/ 161470 w 199253"/>
                <a:gd name="connsiteY3" fmla="*/ 170382 h 199253"/>
                <a:gd name="connsiteX4" fmla="*/ 152703 w 199253"/>
                <a:gd name="connsiteY4" fmla="*/ 20843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03" y="208439"/>
                  </a:moveTo>
                  <a:cubicBezTo>
                    <a:pt x="159079" y="213819"/>
                    <a:pt x="174821" y="206048"/>
                    <a:pt x="186776" y="190108"/>
                  </a:cubicBezTo>
                  <a:cubicBezTo>
                    <a:pt x="198930" y="173769"/>
                    <a:pt x="202118" y="156633"/>
                    <a:pt x="194945" y="150855"/>
                  </a:cubicBezTo>
                  <a:cubicBezTo>
                    <a:pt x="187573" y="145873"/>
                    <a:pt x="173027" y="154442"/>
                    <a:pt x="161470" y="170382"/>
                  </a:cubicBezTo>
                  <a:cubicBezTo>
                    <a:pt x="150113" y="185326"/>
                    <a:pt x="145929" y="202462"/>
                    <a:pt x="152703" y="2084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0" name="Forma Livre: Forma 649">
              <a:extLst>
                <a:ext uri="{FF2B5EF4-FFF2-40B4-BE49-F238E27FC236}">
                  <a16:creationId xmlns:a16="http://schemas.microsoft.com/office/drawing/2014/main" id="{BE5E23F8-225B-43BD-8129-A72BDC7674F7}"/>
                </a:ext>
              </a:extLst>
            </p:cNvPr>
            <p:cNvSpPr/>
            <p:nvPr/>
          </p:nvSpPr>
          <p:spPr>
            <a:xfrm>
              <a:off x="5565167" y="503970"/>
              <a:ext cx="199254" cy="199254"/>
            </a:xfrm>
            <a:custGeom>
              <a:avLst/>
              <a:gdLst>
                <a:gd name="connsiteX0" fmla="*/ 149499 w 199253"/>
                <a:gd name="connsiteY0" fmla="*/ 157654 h 199253"/>
                <a:gd name="connsiteX1" fmla="*/ 187955 w 199253"/>
                <a:gd name="connsiteY1" fmla="*/ 176384 h 199253"/>
                <a:gd name="connsiteX2" fmla="*/ 229201 w 199253"/>
                <a:gd name="connsiteY2" fmla="*/ 169410 h 199253"/>
                <a:gd name="connsiteX3" fmla="*/ 191143 w 199253"/>
                <a:gd name="connsiteY3" fmla="*/ 150680 h 199253"/>
                <a:gd name="connsiteX4" fmla="*/ 149499 w 199253"/>
                <a:gd name="connsiteY4" fmla="*/ 15765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99" y="157654"/>
                  </a:moveTo>
                  <a:cubicBezTo>
                    <a:pt x="148304" y="165026"/>
                    <a:pt x="165440" y="173594"/>
                    <a:pt x="187955" y="176384"/>
                  </a:cubicBezTo>
                  <a:cubicBezTo>
                    <a:pt x="209873" y="179771"/>
                    <a:pt x="228404" y="175985"/>
                    <a:pt x="229201" y="169410"/>
                  </a:cubicBezTo>
                  <a:cubicBezTo>
                    <a:pt x="229998" y="162037"/>
                    <a:pt x="212862" y="154266"/>
                    <a:pt x="191143" y="150680"/>
                  </a:cubicBezTo>
                  <a:cubicBezTo>
                    <a:pt x="169425" y="147492"/>
                    <a:pt x="150894" y="150680"/>
                    <a:pt x="149499" y="1576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1" name="Forma Livre: Forma 650">
              <a:extLst>
                <a:ext uri="{FF2B5EF4-FFF2-40B4-BE49-F238E27FC236}">
                  <a16:creationId xmlns:a16="http://schemas.microsoft.com/office/drawing/2014/main" id="{8797E81D-71FE-414F-82BB-0F229EC90E38}"/>
                </a:ext>
              </a:extLst>
            </p:cNvPr>
            <p:cNvSpPr/>
            <p:nvPr/>
          </p:nvSpPr>
          <p:spPr>
            <a:xfrm>
              <a:off x="6919465" y="113488"/>
              <a:ext cx="199254" cy="199254"/>
            </a:xfrm>
            <a:custGeom>
              <a:avLst/>
              <a:gdLst>
                <a:gd name="connsiteX0" fmla="*/ 152121 w 199253"/>
                <a:gd name="connsiteY0" fmla="*/ 218968 h 199253"/>
                <a:gd name="connsiteX1" fmla="*/ 190577 w 199253"/>
                <a:gd name="connsiteY1" fmla="*/ 195257 h 199253"/>
                <a:gd name="connsiteX2" fmla="*/ 203130 w 199253"/>
                <a:gd name="connsiteY2" fmla="*/ 150824 h 199253"/>
                <a:gd name="connsiteX3" fmla="*/ 165073 w 199253"/>
                <a:gd name="connsiteY3" fmla="*/ 175332 h 199253"/>
                <a:gd name="connsiteX4" fmla="*/ 152121 w 199253"/>
                <a:gd name="connsiteY4" fmla="*/ 2189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21" y="218968"/>
                  </a:moveTo>
                  <a:cubicBezTo>
                    <a:pt x="159095" y="224747"/>
                    <a:pt x="176430" y="214784"/>
                    <a:pt x="190577" y="195257"/>
                  </a:cubicBezTo>
                  <a:cubicBezTo>
                    <a:pt x="204923" y="176129"/>
                    <a:pt x="210303" y="156004"/>
                    <a:pt x="203130" y="150824"/>
                  </a:cubicBezTo>
                  <a:cubicBezTo>
                    <a:pt x="195757" y="145444"/>
                    <a:pt x="179020" y="156203"/>
                    <a:pt x="165073" y="175332"/>
                  </a:cubicBezTo>
                  <a:cubicBezTo>
                    <a:pt x="151523" y="194062"/>
                    <a:pt x="145546" y="213788"/>
                    <a:pt x="152121" y="2189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2" name="Forma Livre: Forma 651">
              <a:extLst>
                <a:ext uri="{FF2B5EF4-FFF2-40B4-BE49-F238E27FC236}">
                  <a16:creationId xmlns:a16="http://schemas.microsoft.com/office/drawing/2014/main" id="{67244BA1-F027-4A19-86FE-8914FA6384D6}"/>
                </a:ext>
              </a:extLst>
            </p:cNvPr>
            <p:cNvSpPr/>
            <p:nvPr/>
          </p:nvSpPr>
          <p:spPr>
            <a:xfrm>
              <a:off x="5988194" y="671842"/>
              <a:ext cx="199254" cy="199254"/>
            </a:xfrm>
            <a:custGeom>
              <a:avLst/>
              <a:gdLst>
                <a:gd name="connsiteX0" fmla="*/ 149489 w 199253"/>
                <a:gd name="connsiteY0" fmla="*/ 172696 h 199253"/>
                <a:gd name="connsiteX1" fmla="*/ 200896 w 199253"/>
                <a:gd name="connsiteY1" fmla="*/ 182859 h 199253"/>
                <a:gd name="connsiteX2" fmla="*/ 246525 w 199253"/>
                <a:gd name="connsiteY2" fmla="*/ 159147 h 199253"/>
                <a:gd name="connsiteX3" fmla="*/ 195716 w 199253"/>
                <a:gd name="connsiteY3" fmla="*/ 150978 h 199253"/>
                <a:gd name="connsiteX4" fmla="*/ 149489 w 199253"/>
                <a:gd name="connsiteY4" fmla="*/ 1726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89" y="172696"/>
                  </a:moveTo>
                  <a:cubicBezTo>
                    <a:pt x="150286" y="181663"/>
                    <a:pt x="173997" y="186644"/>
                    <a:pt x="200896" y="182859"/>
                  </a:cubicBezTo>
                  <a:cubicBezTo>
                    <a:pt x="228593" y="178674"/>
                    <a:pt x="247920" y="168114"/>
                    <a:pt x="246525" y="159147"/>
                  </a:cubicBezTo>
                  <a:cubicBezTo>
                    <a:pt x="244533" y="150579"/>
                    <a:pt x="221818" y="147192"/>
                    <a:pt x="195716" y="150978"/>
                  </a:cubicBezTo>
                  <a:cubicBezTo>
                    <a:pt x="169414" y="154365"/>
                    <a:pt x="148293" y="163730"/>
                    <a:pt x="149489" y="1726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3" name="Forma Livre: Forma 652">
              <a:extLst>
                <a:ext uri="{FF2B5EF4-FFF2-40B4-BE49-F238E27FC236}">
                  <a16:creationId xmlns:a16="http://schemas.microsoft.com/office/drawing/2014/main" id="{BE91219B-3FDC-482B-B990-A08209C50A58}"/>
                </a:ext>
              </a:extLst>
            </p:cNvPr>
            <p:cNvSpPr/>
            <p:nvPr/>
          </p:nvSpPr>
          <p:spPr>
            <a:xfrm>
              <a:off x="5981008" y="513445"/>
              <a:ext cx="199254" cy="199254"/>
            </a:xfrm>
            <a:custGeom>
              <a:avLst/>
              <a:gdLst>
                <a:gd name="connsiteX0" fmla="*/ 149501 w 199253"/>
                <a:gd name="connsiteY0" fmla="*/ 163322 h 199253"/>
                <a:gd name="connsiteX1" fmla="*/ 178592 w 199253"/>
                <a:gd name="connsiteY1" fmla="*/ 169898 h 199253"/>
                <a:gd name="connsiteX2" fmla="*/ 202702 w 199253"/>
                <a:gd name="connsiteY2" fmla="*/ 156348 h 199253"/>
                <a:gd name="connsiteX3" fmla="*/ 174607 w 199253"/>
                <a:gd name="connsiteY3" fmla="*/ 149773 h 199253"/>
                <a:gd name="connsiteX4" fmla="*/ 149501 w 199253"/>
                <a:gd name="connsiteY4" fmla="*/ 16332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01" y="163322"/>
                  </a:moveTo>
                  <a:cubicBezTo>
                    <a:pt x="150498" y="168702"/>
                    <a:pt x="162851" y="171890"/>
                    <a:pt x="178592" y="169898"/>
                  </a:cubicBezTo>
                  <a:cubicBezTo>
                    <a:pt x="193337" y="167507"/>
                    <a:pt x="204097" y="161330"/>
                    <a:pt x="202702" y="156348"/>
                  </a:cubicBezTo>
                  <a:cubicBezTo>
                    <a:pt x="201706" y="150570"/>
                    <a:pt x="189551" y="148577"/>
                    <a:pt x="174607" y="149773"/>
                  </a:cubicBezTo>
                  <a:cubicBezTo>
                    <a:pt x="159863" y="152164"/>
                    <a:pt x="148505" y="158341"/>
                    <a:pt x="149501" y="16332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4" name="Forma Livre: Forma 653">
              <a:extLst>
                <a:ext uri="{FF2B5EF4-FFF2-40B4-BE49-F238E27FC236}">
                  <a16:creationId xmlns:a16="http://schemas.microsoft.com/office/drawing/2014/main" id="{553E7BC6-49FB-496D-AF68-A12603DB1C87}"/>
                </a:ext>
              </a:extLst>
            </p:cNvPr>
            <p:cNvSpPr/>
            <p:nvPr/>
          </p:nvSpPr>
          <p:spPr>
            <a:xfrm>
              <a:off x="6995471" y="-699458"/>
              <a:ext cx="597762" cy="1394777"/>
            </a:xfrm>
            <a:custGeom>
              <a:avLst/>
              <a:gdLst>
                <a:gd name="connsiteX0" fmla="*/ 149440 w 597761"/>
                <a:gd name="connsiteY0" fmla="*/ 1337769 h 1394777"/>
                <a:gd name="connsiteX1" fmla="*/ 151035 w 597761"/>
                <a:gd name="connsiteY1" fmla="*/ 1339761 h 1394777"/>
                <a:gd name="connsiteX2" fmla="*/ 281944 w 597761"/>
                <a:gd name="connsiteY2" fmla="*/ 1189922 h 1394777"/>
                <a:gd name="connsiteX3" fmla="*/ 341521 w 597761"/>
                <a:gd name="connsiteY3" fmla="*/ 1238939 h 1394777"/>
                <a:gd name="connsiteX4" fmla="*/ 620676 w 597761"/>
                <a:gd name="connsiteY4" fmla="*/ 730243 h 1394777"/>
                <a:gd name="connsiteX5" fmla="*/ 518459 w 597761"/>
                <a:gd name="connsiteY5" fmla="*/ 690193 h 1394777"/>
                <a:gd name="connsiteX6" fmla="*/ 630041 w 597761"/>
                <a:gd name="connsiteY6" fmla="*/ 149618 h 1394777"/>
                <a:gd name="connsiteX7" fmla="*/ 627252 w 597761"/>
                <a:gd name="connsiteY7" fmla="*/ 149618 h 1394777"/>
                <a:gd name="connsiteX8" fmla="*/ 512879 w 597761"/>
                <a:gd name="connsiteY8" fmla="*/ 697167 h 1394777"/>
                <a:gd name="connsiteX9" fmla="*/ 615296 w 597761"/>
                <a:gd name="connsiteY9" fmla="*/ 737616 h 1394777"/>
                <a:gd name="connsiteX10" fmla="*/ 344510 w 597761"/>
                <a:gd name="connsiteY10" fmla="*/ 1230769 h 1394777"/>
                <a:gd name="connsiteX11" fmla="*/ 285332 w 597761"/>
                <a:gd name="connsiteY11" fmla="*/ 1181753 h 1394777"/>
                <a:gd name="connsiteX12" fmla="*/ 149440 w 597761"/>
                <a:gd name="connsiteY12" fmla="*/ 133776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1394777">
                  <a:moveTo>
                    <a:pt x="149440" y="1337769"/>
                  </a:moveTo>
                  <a:cubicBezTo>
                    <a:pt x="149839" y="1338167"/>
                    <a:pt x="150835" y="1338964"/>
                    <a:pt x="151035" y="1339761"/>
                  </a:cubicBezTo>
                  <a:cubicBezTo>
                    <a:pt x="197859" y="1292339"/>
                    <a:pt x="241496" y="1242525"/>
                    <a:pt x="281944" y="1189922"/>
                  </a:cubicBezTo>
                  <a:cubicBezTo>
                    <a:pt x="301670" y="1206660"/>
                    <a:pt x="321795" y="1222600"/>
                    <a:pt x="341521" y="1238939"/>
                  </a:cubicBezTo>
                  <a:cubicBezTo>
                    <a:pt x="460476" y="1085513"/>
                    <a:pt x="553727" y="913158"/>
                    <a:pt x="620676" y="730243"/>
                  </a:cubicBezTo>
                  <a:cubicBezTo>
                    <a:pt x="586803" y="717093"/>
                    <a:pt x="552332" y="703344"/>
                    <a:pt x="518459" y="690193"/>
                  </a:cubicBezTo>
                  <a:cubicBezTo>
                    <a:pt x="581423" y="516643"/>
                    <a:pt x="619281" y="333728"/>
                    <a:pt x="630041" y="149618"/>
                  </a:cubicBezTo>
                  <a:cubicBezTo>
                    <a:pt x="629443" y="149219"/>
                    <a:pt x="628248" y="149618"/>
                    <a:pt x="627252" y="149618"/>
                  </a:cubicBezTo>
                  <a:cubicBezTo>
                    <a:pt x="616093" y="336518"/>
                    <a:pt x="577438" y="521625"/>
                    <a:pt x="512879" y="697167"/>
                  </a:cubicBezTo>
                  <a:cubicBezTo>
                    <a:pt x="546753" y="710717"/>
                    <a:pt x="581224" y="724465"/>
                    <a:pt x="615296" y="737616"/>
                  </a:cubicBezTo>
                  <a:cubicBezTo>
                    <a:pt x="549742" y="914354"/>
                    <a:pt x="459280" y="1081727"/>
                    <a:pt x="344510" y="1230769"/>
                  </a:cubicBezTo>
                  <a:cubicBezTo>
                    <a:pt x="324784" y="1214032"/>
                    <a:pt x="305257" y="1197693"/>
                    <a:pt x="285332" y="1181753"/>
                  </a:cubicBezTo>
                  <a:cubicBezTo>
                    <a:pt x="243090" y="1236548"/>
                    <a:pt x="197859" y="1288354"/>
                    <a:pt x="149440" y="13377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5" name="Forma Livre: Forma 654">
              <a:extLst>
                <a:ext uri="{FF2B5EF4-FFF2-40B4-BE49-F238E27FC236}">
                  <a16:creationId xmlns:a16="http://schemas.microsoft.com/office/drawing/2014/main" id="{01DDF306-50BB-49E5-A987-8BF289D46B59}"/>
                </a:ext>
              </a:extLst>
            </p:cNvPr>
            <p:cNvSpPr/>
            <p:nvPr/>
          </p:nvSpPr>
          <p:spPr>
            <a:xfrm>
              <a:off x="7467412" y="-721796"/>
              <a:ext cx="199254" cy="199254"/>
            </a:xfrm>
            <a:custGeom>
              <a:avLst/>
              <a:gdLst>
                <a:gd name="connsiteX0" fmla="*/ 155310 w 199253"/>
                <a:gd name="connsiteY0" fmla="*/ 194073 h 199253"/>
                <a:gd name="connsiteX1" fmla="*/ 164277 w 199253"/>
                <a:gd name="connsiteY1" fmla="*/ 171956 h 199253"/>
                <a:gd name="connsiteX2" fmla="*/ 158100 w 199253"/>
                <a:gd name="connsiteY2" fmla="*/ 149440 h 199253"/>
                <a:gd name="connsiteX3" fmla="*/ 149531 w 199253"/>
                <a:gd name="connsiteY3" fmla="*/ 171558 h 199253"/>
                <a:gd name="connsiteX4" fmla="*/ 155310 w 199253"/>
                <a:gd name="connsiteY4" fmla="*/ 19407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310" y="194073"/>
                  </a:moveTo>
                  <a:cubicBezTo>
                    <a:pt x="159694" y="194073"/>
                    <a:pt x="163480" y="184310"/>
                    <a:pt x="164277" y="171956"/>
                  </a:cubicBezTo>
                  <a:cubicBezTo>
                    <a:pt x="164874" y="159802"/>
                    <a:pt x="162284" y="149839"/>
                    <a:pt x="158100" y="149440"/>
                  </a:cubicBezTo>
                  <a:cubicBezTo>
                    <a:pt x="154114" y="149440"/>
                    <a:pt x="150329" y="159204"/>
                    <a:pt x="149531" y="171558"/>
                  </a:cubicBezTo>
                  <a:cubicBezTo>
                    <a:pt x="148934" y="183513"/>
                    <a:pt x="151325" y="193675"/>
                    <a:pt x="155310" y="19407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6" name="Forma Livre: Forma 655">
              <a:extLst>
                <a:ext uri="{FF2B5EF4-FFF2-40B4-BE49-F238E27FC236}">
                  <a16:creationId xmlns:a16="http://schemas.microsoft.com/office/drawing/2014/main" id="{3646E7C6-D7C3-4B5B-9470-2695F5FF1345}"/>
                </a:ext>
              </a:extLst>
            </p:cNvPr>
            <p:cNvSpPr/>
            <p:nvPr/>
          </p:nvSpPr>
          <p:spPr>
            <a:xfrm>
              <a:off x="7352223" y="-178821"/>
              <a:ext cx="199254" cy="199254"/>
            </a:xfrm>
            <a:custGeom>
              <a:avLst/>
              <a:gdLst>
                <a:gd name="connsiteX0" fmla="*/ 151943 w 199253"/>
                <a:gd name="connsiteY0" fmla="*/ 191276 h 199253"/>
                <a:gd name="connsiteX1" fmla="*/ 166488 w 199253"/>
                <a:gd name="connsiteY1" fmla="*/ 172546 h 199253"/>
                <a:gd name="connsiteX2" fmla="*/ 167286 w 199253"/>
                <a:gd name="connsiteY2" fmla="*/ 149632 h 199253"/>
                <a:gd name="connsiteX3" fmla="*/ 153138 w 199253"/>
                <a:gd name="connsiteY3" fmla="*/ 167963 h 199253"/>
                <a:gd name="connsiteX4" fmla="*/ 151943 w 199253"/>
                <a:gd name="connsiteY4" fmla="*/ 191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43" y="191276"/>
                  </a:moveTo>
                  <a:cubicBezTo>
                    <a:pt x="155729" y="192870"/>
                    <a:pt x="162304" y="184700"/>
                    <a:pt x="166488" y="172546"/>
                  </a:cubicBezTo>
                  <a:cubicBezTo>
                    <a:pt x="170673" y="161189"/>
                    <a:pt x="170872" y="151226"/>
                    <a:pt x="167286" y="149632"/>
                  </a:cubicBezTo>
                  <a:cubicBezTo>
                    <a:pt x="163101" y="148038"/>
                    <a:pt x="157522" y="156606"/>
                    <a:pt x="153138" y="167963"/>
                  </a:cubicBezTo>
                  <a:cubicBezTo>
                    <a:pt x="148755" y="179321"/>
                    <a:pt x="148157" y="189283"/>
                    <a:pt x="151943" y="191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7" name="Forma Livre: Forma 656">
              <a:extLst>
                <a:ext uri="{FF2B5EF4-FFF2-40B4-BE49-F238E27FC236}">
                  <a16:creationId xmlns:a16="http://schemas.microsoft.com/office/drawing/2014/main" id="{269AE745-F1F8-4887-8C8E-8D112EA2F42E}"/>
                </a:ext>
              </a:extLst>
            </p:cNvPr>
            <p:cNvSpPr/>
            <p:nvPr/>
          </p:nvSpPr>
          <p:spPr>
            <a:xfrm>
              <a:off x="6984907" y="474024"/>
              <a:ext cx="199254" cy="199254"/>
            </a:xfrm>
            <a:custGeom>
              <a:avLst/>
              <a:gdLst>
                <a:gd name="connsiteX0" fmla="*/ 150042 w 199253"/>
                <a:gd name="connsiteY0" fmla="*/ 176242 h 199253"/>
                <a:gd name="connsiteX1" fmla="*/ 167178 w 199253"/>
                <a:gd name="connsiteY1" fmla="*/ 167276 h 199253"/>
                <a:gd name="connsiteX2" fmla="*/ 175745 w 199253"/>
                <a:gd name="connsiteY2" fmla="*/ 150140 h 199253"/>
                <a:gd name="connsiteX3" fmla="*/ 159008 w 199253"/>
                <a:gd name="connsiteY3" fmla="*/ 158310 h 199253"/>
                <a:gd name="connsiteX4" fmla="*/ 150042 w 199253"/>
                <a:gd name="connsiteY4" fmla="*/ 1762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2" y="176242"/>
                  </a:moveTo>
                  <a:cubicBezTo>
                    <a:pt x="152233" y="178634"/>
                    <a:pt x="160004" y="174648"/>
                    <a:pt x="167178" y="167276"/>
                  </a:cubicBezTo>
                  <a:cubicBezTo>
                    <a:pt x="173753" y="160302"/>
                    <a:pt x="178137" y="152531"/>
                    <a:pt x="175745" y="150140"/>
                  </a:cubicBezTo>
                  <a:cubicBezTo>
                    <a:pt x="173354" y="147749"/>
                    <a:pt x="165583" y="151734"/>
                    <a:pt x="159008" y="158310"/>
                  </a:cubicBezTo>
                  <a:cubicBezTo>
                    <a:pt x="151835" y="165483"/>
                    <a:pt x="147850" y="174051"/>
                    <a:pt x="150042" y="1762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8" name="Forma Livre: Forma 657">
              <a:extLst>
                <a:ext uri="{FF2B5EF4-FFF2-40B4-BE49-F238E27FC236}">
                  <a16:creationId xmlns:a16="http://schemas.microsoft.com/office/drawing/2014/main" id="{E1FC09B9-E349-451D-9914-EAA055DADF3B}"/>
                </a:ext>
              </a:extLst>
            </p:cNvPr>
            <p:cNvSpPr/>
            <p:nvPr/>
          </p:nvSpPr>
          <p:spPr>
            <a:xfrm>
              <a:off x="7454673" y="-140044"/>
              <a:ext cx="199254" cy="199254"/>
            </a:xfrm>
            <a:custGeom>
              <a:avLst/>
              <a:gdLst>
                <a:gd name="connsiteX0" fmla="*/ 151909 w 199253"/>
                <a:gd name="connsiteY0" fmla="*/ 193345 h 199253"/>
                <a:gd name="connsiteX1" fmla="*/ 166654 w 199253"/>
                <a:gd name="connsiteY1" fmla="*/ 174217 h 199253"/>
                <a:gd name="connsiteX2" fmla="*/ 167849 w 199253"/>
                <a:gd name="connsiteY2" fmla="*/ 149709 h 199253"/>
                <a:gd name="connsiteX3" fmla="*/ 153503 w 199253"/>
                <a:gd name="connsiteY3" fmla="*/ 169236 h 199253"/>
                <a:gd name="connsiteX4" fmla="*/ 151909 w 199253"/>
                <a:gd name="connsiteY4" fmla="*/ 19334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09" y="193345"/>
                  </a:moveTo>
                  <a:cubicBezTo>
                    <a:pt x="155695" y="195338"/>
                    <a:pt x="162669" y="186371"/>
                    <a:pt x="166654" y="174217"/>
                  </a:cubicBezTo>
                  <a:cubicBezTo>
                    <a:pt x="171037" y="162062"/>
                    <a:pt x="171436" y="151303"/>
                    <a:pt x="167849" y="149709"/>
                  </a:cubicBezTo>
                  <a:cubicBezTo>
                    <a:pt x="163864" y="147716"/>
                    <a:pt x="157289" y="157081"/>
                    <a:pt x="153503" y="169236"/>
                  </a:cubicBezTo>
                  <a:cubicBezTo>
                    <a:pt x="148721" y="181390"/>
                    <a:pt x="148123" y="192150"/>
                    <a:pt x="151909" y="19334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9" name="Forma Livre: Forma 658">
              <a:extLst>
                <a:ext uri="{FF2B5EF4-FFF2-40B4-BE49-F238E27FC236}">
                  <a16:creationId xmlns:a16="http://schemas.microsoft.com/office/drawing/2014/main" id="{8AFEC24E-BBB5-4231-BCE9-62CC4AE804A8}"/>
                </a:ext>
              </a:extLst>
            </p:cNvPr>
            <p:cNvSpPr/>
            <p:nvPr/>
          </p:nvSpPr>
          <p:spPr>
            <a:xfrm>
              <a:off x="7171318" y="369025"/>
              <a:ext cx="199254" cy="199254"/>
            </a:xfrm>
            <a:custGeom>
              <a:avLst/>
              <a:gdLst>
                <a:gd name="connsiteX0" fmla="*/ 150531 w 199253"/>
                <a:gd name="connsiteY0" fmla="*/ 187194 h 199253"/>
                <a:gd name="connsiteX1" fmla="*/ 170855 w 199253"/>
                <a:gd name="connsiteY1" fmla="*/ 173644 h 199253"/>
                <a:gd name="connsiteX2" fmla="*/ 179622 w 199253"/>
                <a:gd name="connsiteY2" fmla="*/ 149933 h 199253"/>
                <a:gd name="connsiteX3" fmla="*/ 158900 w 199253"/>
                <a:gd name="connsiteY3" fmla="*/ 163881 h 199253"/>
                <a:gd name="connsiteX4" fmla="*/ 150531 w 199253"/>
                <a:gd name="connsiteY4" fmla="*/ 1871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531" y="187194"/>
                  </a:moveTo>
                  <a:cubicBezTo>
                    <a:pt x="153520" y="190382"/>
                    <a:pt x="163283" y="183607"/>
                    <a:pt x="170855" y="173644"/>
                  </a:cubicBezTo>
                  <a:cubicBezTo>
                    <a:pt x="178825" y="163084"/>
                    <a:pt x="182412" y="152723"/>
                    <a:pt x="179622" y="149933"/>
                  </a:cubicBezTo>
                  <a:cubicBezTo>
                    <a:pt x="176434" y="147542"/>
                    <a:pt x="167069" y="154118"/>
                    <a:pt x="158900" y="163881"/>
                  </a:cubicBezTo>
                  <a:cubicBezTo>
                    <a:pt x="152125" y="173445"/>
                    <a:pt x="147144" y="184803"/>
                    <a:pt x="150531" y="1871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0" name="Forma Livre: Forma 659">
              <a:extLst>
                <a:ext uri="{FF2B5EF4-FFF2-40B4-BE49-F238E27FC236}">
                  <a16:creationId xmlns:a16="http://schemas.microsoft.com/office/drawing/2014/main" id="{B26E4747-9ED7-48CE-B811-F5CF6D195DF1}"/>
                </a:ext>
              </a:extLst>
            </p:cNvPr>
            <p:cNvSpPr/>
            <p:nvPr/>
          </p:nvSpPr>
          <p:spPr>
            <a:xfrm>
              <a:off x="7119404" y="328464"/>
              <a:ext cx="199254" cy="199254"/>
            </a:xfrm>
            <a:custGeom>
              <a:avLst/>
              <a:gdLst>
                <a:gd name="connsiteX0" fmla="*/ 150040 w 199253"/>
                <a:gd name="connsiteY0" fmla="*/ 171564 h 199253"/>
                <a:gd name="connsiteX1" fmla="*/ 161996 w 199253"/>
                <a:gd name="connsiteY1" fmla="*/ 163793 h 199253"/>
                <a:gd name="connsiteX2" fmla="*/ 166778 w 199253"/>
                <a:gd name="connsiteY2" fmla="*/ 149846 h 199253"/>
                <a:gd name="connsiteX3" fmla="*/ 155022 w 199253"/>
                <a:gd name="connsiteY3" fmla="*/ 158015 h 199253"/>
                <a:gd name="connsiteX4" fmla="*/ 150040 w 199253"/>
                <a:gd name="connsiteY4" fmla="*/ 17156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40" y="171564"/>
                  </a:moveTo>
                  <a:cubicBezTo>
                    <a:pt x="152033" y="173158"/>
                    <a:pt x="157811" y="169572"/>
                    <a:pt x="161996" y="163793"/>
                  </a:cubicBezTo>
                  <a:cubicBezTo>
                    <a:pt x="166977" y="157616"/>
                    <a:pt x="168970" y="151240"/>
                    <a:pt x="166778" y="149846"/>
                  </a:cubicBezTo>
                  <a:cubicBezTo>
                    <a:pt x="165184" y="148252"/>
                    <a:pt x="159804" y="151440"/>
                    <a:pt x="155022" y="158015"/>
                  </a:cubicBezTo>
                  <a:cubicBezTo>
                    <a:pt x="150638" y="163793"/>
                    <a:pt x="148247" y="170169"/>
                    <a:pt x="150040" y="1715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1" name="Forma Livre: Forma 660">
              <a:extLst>
                <a:ext uri="{FF2B5EF4-FFF2-40B4-BE49-F238E27FC236}">
                  <a16:creationId xmlns:a16="http://schemas.microsoft.com/office/drawing/2014/main" id="{7D26DD77-305F-4360-8F70-4F62870CA815}"/>
                </a:ext>
              </a:extLst>
            </p:cNvPr>
            <p:cNvSpPr/>
            <p:nvPr/>
          </p:nvSpPr>
          <p:spPr>
            <a:xfrm>
              <a:off x="6089065" y="-159502"/>
              <a:ext cx="996270" cy="797016"/>
            </a:xfrm>
            <a:custGeom>
              <a:avLst/>
              <a:gdLst>
                <a:gd name="connsiteX0" fmla="*/ 856194 w 996269"/>
                <a:gd name="connsiteY0" fmla="*/ 150636 h 797015"/>
                <a:gd name="connsiteX1" fmla="*/ 854002 w 996269"/>
                <a:gd name="connsiteY1" fmla="*/ 149440 h 797015"/>
                <a:gd name="connsiteX2" fmla="*/ 780876 w 996269"/>
                <a:gd name="connsiteY2" fmla="*/ 263414 h 797015"/>
                <a:gd name="connsiteX3" fmla="*/ 720104 w 996269"/>
                <a:gd name="connsiteY3" fmla="*/ 216390 h 797015"/>
                <a:gd name="connsiteX4" fmla="*/ 465856 w 996269"/>
                <a:gd name="connsiteY4" fmla="*/ 464262 h 797015"/>
                <a:gd name="connsiteX5" fmla="*/ 528820 w 996269"/>
                <a:gd name="connsiteY5" fmla="*/ 556915 h 797015"/>
                <a:gd name="connsiteX6" fmla="*/ 149440 w 996269"/>
                <a:gd name="connsiteY6" fmla="*/ 720303 h 797015"/>
                <a:gd name="connsiteX7" fmla="*/ 149839 w 996269"/>
                <a:gd name="connsiteY7" fmla="*/ 723092 h 797015"/>
                <a:gd name="connsiteX8" fmla="*/ 535196 w 996269"/>
                <a:gd name="connsiteY8" fmla="*/ 556516 h 797015"/>
                <a:gd name="connsiteX9" fmla="*/ 472630 w 996269"/>
                <a:gd name="connsiteY9" fmla="*/ 463465 h 797015"/>
                <a:gd name="connsiteX10" fmla="*/ 719506 w 996269"/>
                <a:gd name="connsiteY10" fmla="*/ 221770 h 797015"/>
                <a:gd name="connsiteX11" fmla="*/ 779880 w 996269"/>
                <a:gd name="connsiteY11" fmla="*/ 269591 h 797015"/>
                <a:gd name="connsiteX12" fmla="*/ 856194 w 996269"/>
                <a:gd name="connsiteY12" fmla="*/ 150636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856194" y="150636"/>
                  </a:moveTo>
                  <a:cubicBezTo>
                    <a:pt x="855596" y="149839"/>
                    <a:pt x="854799" y="149440"/>
                    <a:pt x="854002" y="149440"/>
                  </a:cubicBezTo>
                  <a:cubicBezTo>
                    <a:pt x="831686" y="188694"/>
                    <a:pt x="807178" y="226552"/>
                    <a:pt x="780876" y="263414"/>
                  </a:cubicBezTo>
                  <a:cubicBezTo>
                    <a:pt x="760552" y="247473"/>
                    <a:pt x="740627" y="231931"/>
                    <a:pt x="720104" y="216390"/>
                  </a:cubicBezTo>
                  <a:cubicBezTo>
                    <a:pt x="650763" y="311833"/>
                    <a:pt x="565682" y="396117"/>
                    <a:pt x="465856" y="464262"/>
                  </a:cubicBezTo>
                  <a:cubicBezTo>
                    <a:pt x="487176" y="494947"/>
                    <a:pt x="508098" y="525831"/>
                    <a:pt x="528820" y="556915"/>
                  </a:cubicBezTo>
                  <a:cubicBezTo>
                    <a:pt x="417836" y="632034"/>
                    <a:pt x="291110" y="688821"/>
                    <a:pt x="149440" y="720303"/>
                  </a:cubicBezTo>
                  <a:cubicBezTo>
                    <a:pt x="149440" y="721499"/>
                    <a:pt x="149839" y="722295"/>
                    <a:pt x="149839" y="723092"/>
                  </a:cubicBezTo>
                  <a:cubicBezTo>
                    <a:pt x="294697" y="690814"/>
                    <a:pt x="423016" y="633229"/>
                    <a:pt x="535196" y="556516"/>
                  </a:cubicBezTo>
                  <a:cubicBezTo>
                    <a:pt x="513876" y="525034"/>
                    <a:pt x="493154" y="494150"/>
                    <a:pt x="472630" y="463465"/>
                  </a:cubicBezTo>
                  <a:cubicBezTo>
                    <a:pt x="568272" y="396914"/>
                    <a:pt x="651560" y="314423"/>
                    <a:pt x="719506" y="221770"/>
                  </a:cubicBezTo>
                  <a:cubicBezTo>
                    <a:pt x="740029" y="237710"/>
                    <a:pt x="759755" y="253252"/>
                    <a:pt x="779880" y="269591"/>
                  </a:cubicBezTo>
                  <a:cubicBezTo>
                    <a:pt x="807576" y="231533"/>
                    <a:pt x="833081" y="191881"/>
                    <a:pt x="856194" y="15063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2" name="Forma Livre: Forma 661">
              <a:extLst>
                <a:ext uri="{FF2B5EF4-FFF2-40B4-BE49-F238E27FC236}">
                  <a16:creationId xmlns:a16="http://schemas.microsoft.com/office/drawing/2014/main" id="{A3E858AC-363C-4352-9F6D-F74E714E5EB9}"/>
                </a:ext>
              </a:extLst>
            </p:cNvPr>
            <p:cNvSpPr/>
            <p:nvPr/>
          </p:nvSpPr>
          <p:spPr>
            <a:xfrm>
              <a:off x="6071958" y="404436"/>
              <a:ext cx="199254" cy="199254"/>
            </a:xfrm>
            <a:custGeom>
              <a:avLst/>
              <a:gdLst>
                <a:gd name="connsiteX0" fmla="*/ 184081 w 199253"/>
                <a:gd name="connsiteY0" fmla="*/ 153974 h 199253"/>
                <a:gd name="connsiteX1" fmla="*/ 164953 w 199253"/>
                <a:gd name="connsiteY1" fmla="*/ 150786 h 199253"/>
                <a:gd name="connsiteX2" fmla="*/ 149610 w 199253"/>
                <a:gd name="connsiteY2" fmla="*/ 161346 h 199253"/>
                <a:gd name="connsiteX3" fmla="*/ 168739 w 199253"/>
                <a:gd name="connsiteY3" fmla="*/ 164535 h 199253"/>
                <a:gd name="connsiteX4" fmla="*/ 184081 w 199253"/>
                <a:gd name="connsiteY4" fmla="*/ 1539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4081" y="153974"/>
                  </a:moveTo>
                  <a:cubicBezTo>
                    <a:pt x="182886" y="149391"/>
                    <a:pt x="174318" y="148196"/>
                    <a:pt x="164953" y="150786"/>
                  </a:cubicBezTo>
                  <a:cubicBezTo>
                    <a:pt x="155588" y="153177"/>
                    <a:pt x="148216" y="157362"/>
                    <a:pt x="149610" y="161346"/>
                  </a:cubicBezTo>
                  <a:cubicBezTo>
                    <a:pt x="150208" y="165531"/>
                    <a:pt x="159175" y="167125"/>
                    <a:pt x="168739" y="164535"/>
                  </a:cubicBezTo>
                  <a:cubicBezTo>
                    <a:pt x="177905" y="162941"/>
                    <a:pt x="184878" y="157959"/>
                    <a:pt x="184081" y="1539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3" name="Forma Livre: Forma 662">
              <a:extLst>
                <a:ext uri="{FF2B5EF4-FFF2-40B4-BE49-F238E27FC236}">
                  <a16:creationId xmlns:a16="http://schemas.microsoft.com/office/drawing/2014/main" id="{7D2B3071-C9EE-4A6D-AB0F-6B626E0218F5}"/>
                </a:ext>
              </a:extLst>
            </p:cNvPr>
            <p:cNvSpPr/>
            <p:nvPr/>
          </p:nvSpPr>
          <p:spPr>
            <a:xfrm>
              <a:off x="6455816" y="237849"/>
              <a:ext cx="199254" cy="199254"/>
            </a:xfrm>
            <a:custGeom>
              <a:avLst/>
              <a:gdLst>
                <a:gd name="connsiteX0" fmla="*/ 176614 w 199253"/>
                <a:gd name="connsiteY0" fmla="*/ 151395 h 199253"/>
                <a:gd name="connsiteX1" fmla="*/ 159478 w 199253"/>
                <a:gd name="connsiteY1" fmla="*/ 154184 h 199253"/>
                <a:gd name="connsiteX2" fmla="*/ 150113 w 199253"/>
                <a:gd name="connsiteY2" fmla="*/ 169328 h 199253"/>
                <a:gd name="connsiteX3" fmla="*/ 167648 w 199253"/>
                <a:gd name="connsiteY3" fmla="*/ 166538 h 199253"/>
                <a:gd name="connsiteX4" fmla="*/ 176614 w 199253"/>
                <a:gd name="connsiteY4" fmla="*/ 15139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6614" y="151395"/>
                  </a:moveTo>
                  <a:cubicBezTo>
                    <a:pt x="174223" y="147808"/>
                    <a:pt x="166452" y="149402"/>
                    <a:pt x="159478" y="154184"/>
                  </a:cubicBezTo>
                  <a:cubicBezTo>
                    <a:pt x="151906" y="159166"/>
                    <a:pt x="147722" y="165940"/>
                    <a:pt x="150113" y="169328"/>
                  </a:cubicBezTo>
                  <a:cubicBezTo>
                    <a:pt x="152504" y="172715"/>
                    <a:pt x="160275" y="171320"/>
                    <a:pt x="167648" y="166538"/>
                  </a:cubicBezTo>
                  <a:cubicBezTo>
                    <a:pt x="174621" y="161557"/>
                    <a:pt x="178806" y="154384"/>
                    <a:pt x="176614" y="15139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4" name="Forma Livre: Forma 663">
              <a:extLst>
                <a:ext uri="{FF2B5EF4-FFF2-40B4-BE49-F238E27FC236}">
                  <a16:creationId xmlns:a16="http://schemas.microsoft.com/office/drawing/2014/main" id="{9A9904E7-7B17-4020-8B87-029ADE500A77}"/>
                </a:ext>
              </a:extLst>
            </p:cNvPr>
            <p:cNvSpPr/>
            <p:nvPr/>
          </p:nvSpPr>
          <p:spPr>
            <a:xfrm>
              <a:off x="6785834" y="-168846"/>
              <a:ext cx="199254" cy="199254"/>
            </a:xfrm>
            <a:custGeom>
              <a:avLst/>
              <a:gdLst>
                <a:gd name="connsiteX0" fmla="*/ 163409 w 199253"/>
                <a:gd name="connsiteY0" fmla="*/ 149818 h 199253"/>
                <a:gd name="connsiteX1" fmla="*/ 152649 w 199253"/>
                <a:gd name="connsiteY1" fmla="*/ 157988 h 199253"/>
                <a:gd name="connsiteX2" fmla="*/ 151255 w 199253"/>
                <a:gd name="connsiteY2" fmla="*/ 171935 h 199253"/>
                <a:gd name="connsiteX3" fmla="*/ 162214 w 199253"/>
                <a:gd name="connsiteY3" fmla="*/ 164165 h 199253"/>
                <a:gd name="connsiteX4" fmla="*/ 163409 w 199253"/>
                <a:gd name="connsiteY4" fmla="*/ 14981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3409" y="149818"/>
                  </a:moveTo>
                  <a:cubicBezTo>
                    <a:pt x="160620" y="148224"/>
                    <a:pt x="155638" y="151811"/>
                    <a:pt x="152649" y="157988"/>
                  </a:cubicBezTo>
                  <a:cubicBezTo>
                    <a:pt x="148864" y="163766"/>
                    <a:pt x="148465" y="170142"/>
                    <a:pt x="151255" y="171935"/>
                  </a:cubicBezTo>
                  <a:cubicBezTo>
                    <a:pt x="154443" y="173529"/>
                    <a:pt x="159026" y="169943"/>
                    <a:pt x="162214" y="164165"/>
                  </a:cubicBezTo>
                  <a:cubicBezTo>
                    <a:pt x="166199" y="157589"/>
                    <a:pt x="166000" y="151811"/>
                    <a:pt x="163409" y="14981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5" name="Forma Livre: Forma 664">
              <a:extLst>
                <a:ext uri="{FF2B5EF4-FFF2-40B4-BE49-F238E27FC236}">
                  <a16:creationId xmlns:a16="http://schemas.microsoft.com/office/drawing/2014/main" id="{DFD6FA2D-6A44-45CD-9816-E12DF4FC1BA2}"/>
                </a:ext>
              </a:extLst>
            </p:cNvPr>
            <p:cNvSpPr/>
            <p:nvPr/>
          </p:nvSpPr>
          <p:spPr>
            <a:xfrm>
              <a:off x="6394360" y="145518"/>
              <a:ext cx="199254" cy="199254"/>
            </a:xfrm>
            <a:custGeom>
              <a:avLst/>
              <a:gdLst>
                <a:gd name="connsiteX0" fmla="*/ 174508 w 199253"/>
                <a:gd name="connsiteY0" fmla="*/ 151471 h 199253"/>
                <a:gd name="connsiteX1" fmla="*/ 158169 w 199253"/>
                <a:gd name="connsiteY1" fmla="*/ 153862 h 199253"/>
                <a:gd name="connsiteX2" fmla="*/ 150199 w 199253"/>
                <a:gd name="connsiteY2" fmla="*/ 168208 h 199253"/>
                <a:gd name="connsiteX3" fmla="*/ 166140 w 199253"/>
                <a:gd name="connsiteY3" fmla="*/ 165818 h 199253"/>
                <a:gd name="connsiteX4" fmla="*/ 174508 w 199253"/>
                <a:gd name="connsiteY4" fmla="*/ 1514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4508" y="151471"/>
                  </a:moveTo>
                  <a:cubicBezTo>
                    <a:pt x="172117" y="148283"/>
                    <a:pt x="164944" y="148682"/>
                    <a:pt x="158169" y="153862"/>
                  </a:cubicBezTo>
                  <a:cubicBezTo>
                    <a:pt x="151993" y="158445"/>
                    <a:pt x="147609" y="164821"/>
                    <a:pt x="150199" y="168208"/>
                  </a:cubicBezTo>
                  <a:cubicBezTo>
                    <a:pt x="152789" y="171795"/>
                    <a:pt x="159763" y="170998"/>
                    <a:pt x="166140" y="165818"/>
                  </a:cubicBezTo>
                  <a:cubicBezTo>
                    <a:pt x="173313" y="161235"/>
                    <a:pt x="176501" y="155058"/>
                    <a:pt x="174508" y="1514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6" name="Forma Livre: Forma 665">
              <a:extLst>
                <a:ext uri="{FF2B5EF4-FFF2-40B4-BE49-F238E27FC236}">
                  <a16:creationId xmlns:a16="http://schemas.microsoft.com/office/drawing/2014/main" id="{426F020F-2C21-428D-96C0-EE817BCB9DB1}"/>
                </a:ext>
              </a:extLst>
            </p:cNvPr>
            <p:cNvSpPr/>
            <p:nvPr/>
          </p:nvSpPr>
          <p:spPr>
            <a:xfrm>
              <a:off x="6650149" y="-103864"/>
              <a:ext cx="199254" cy="199254"/>
            </a:xfrm>
            <a:custGeom>
              <a:avLst/>
              <a:gdLst>
                <a:gd name="connsiteX0" fmla="*/ 168384 w 199253"/>
                <a:gd name="connsiteY0" fmla="*/ 150191 h 199253"/>
                <a:gd name="connsiteX1" fmla="*/ 154237 w 199253"/>
                <a:gd name="connsiteY1" fmla="*/ 157165 h 199253"/>
                <a:gd name="connsiteX2" fmla="*/ 151448 w 199253"/>
                <a:gd name="connsiteY2" fmla="*/ 173504 h 199253"/>
                <a:gd name="connsiteX3" fmla="*/ 165595 w 199253"/>
                <a:gd name="connsiteY3" fmla="*/ 166132 h 199253"/>
                <a:gd name="connsiteX4" fmla="*/ 168384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384" y="150191"/>
                  </a:moveTo>
                  <a:cubicBezTo>
                    <a:pt x="164997" y="147800"/>
                    <a:pt x="158422" y="151387"/>
                    <a:pt x="154237" y="157165"/>
                  </a:cubicBezTo>
                  <a:cubicBezTo>
                    <a:pt x="149256" y="163741"/>
                    <a:pt x="147861" y="170714"/>
                    <a:pt x="151448" y="173504"/>
                  </a:cubicBezTo>
                  <a:cubicBezTo>
                    <a:pt x="154437" y="176293"/>
                    <a:pt x="161012" y="172707"/>
                    <a:pt x="165595" y="166132"/>
                  </a:cubicBezTo>
                  <a:cubicBezTo>
                    <a:pt x="170377" y="159955"/>
                    <a:pt x="171572" y="152582"/>
                    <a:pt x="168384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7" name="Forma Livre: Forma 666">
              <a:extLst>
                <a:ext uri="{FF2B5EF4-FFF2-40B4-BE49-F238E27FC236}">
                  <a16:creationId xmlns:a16="http://schemas.microsoft.com/office/drawing/2014/main" id="{812FB1AE-C1FC-4E22-BDD9-E217D33676CE}"/>
                </a:ext>
              </a:extLst>
            </p:cNvPr>
            <p:cNvSpPr/>
            <p:nvPr/>
          </p:nvSpPr>
          <p:spPr>
            <a:xfrm>
              <a:off x="6713582" y="-53160"/>
              <a:ext cx="199254" cy="199254"/>
            </a:xfrm>
            <a:custGeom>
              <a:avLst/>
              <a:gdLst>
                <a:gd name="connsiteX0" fmla="*/ 161739 w 199253"/>
                <a:gd name="connsiteY0" fmla="*/ 150098 h 199253"/>
                <a:gd name="connsiteX1" fmla="*/ 152972 w 199253"/>
                <a:gd name="connsiteY1" fmla="*/ 155079 h 199253"/>
                <a:gd name="connsiteX2" fmla="*/ 150182 w 199253"/>
                <a:gd name="connsiteY2" fmla="*/ 165241 h 199253"/>
                <a:gd name="connsiteX3" fmla="*/ 160145 w 199253"/>
                <a:gd name="connsiteY3" fmla="*/ 160658 h 199253"/>
                <a:gd name="connsiteX4" fmla="*/ 161739 w 199253"/>
                <a:gd name="connsiteY4" fmla="*/ 1500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739" y="150098"/>
                  </a:moveTo>
                  <a:cubicBezTo>
                    <a:pt x="159946" y="148105"/>
                    <a:pt x="155562" y="150895"/>
                    <a:pt x="152972" y="155079"/>
                  </a:cubicBezTo>
                  <a:cubicBezTo>
                    <a:pt x="149584" y="158865"/>
                    <a:pt x="148588" y="163647"/>
                    <a:pt x="150182" y="165241"/>
                  </a:cubicBezTo>
                  <a:cubicBezTo>
                    <a:pt x="152573" y="167233"/>
                    <a:pt x="156558" y="164842"/>
                    <a:pt x="160145" y="160658"/>
                  </a:cubicBezTo>
                  <a:cubicBezTo>
                    <a:pt x="163134" y="156275"/>
                    <a:pt x="163931" y="151692"/>
                    <a:pt x="161739" y="1500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8" name="Forma Livre: Forma 667">
              <a:extLst>
                <a:ext uri="{FF2B5EF4-FFF2-40B4-BE49-F238E27FC236}">
                  <a16:creationId xmlns:a16="http://schemas.microsoft.com/office/drawing/2014/main" id="{C211A6E3-58AF-44A4-8ED7-737D1729271F}"/>
                </a:ext>
              </a:extLst>
            </p:cNvPr>
            <p:cNvSpPr/>
            <p:nvPr/>
          </p:nvSpPr>
          <p:spPr>
            <a:xfrm>
              <a:off x="7633482" y="-2537597"/>
              <a:ext cx="996270" cy="2988809"/>
            </a:xfrm>
            <a:custGeom>
              <a:avLst/>
              <a:gdLst>
                <a:gd name="connsiteX0" fmla="*/ 152828 w 996269"/>
                <a:gd name="connsiteY0" fmla="*/ 149440 h 2988808"/>
                <a:gd name="connsiteX1" fmla="*/ 149440 w 996269"/>
                <a:gd name="connsiteY1" fmla="*/ 152429 h 2988808"/>
                <a:gd name="connsiteX2" fmla="*/ 434971 w 996269"/>
                <a:gd name="connsiteY2" fmla="*/ 517263 h 2988808"/>
                <a:gd name="connsiteX3" fmla="*/ 332754 w 996269"/>
                <a:gd name="connsiteY3" fmla="*/ 584013 h 2988808"/>
                <a:gd name="connsiteX4" fmla="*/ 685434 w 996269"/>
                <a:gd name="connsiteY4" fmla="*/ 1735701 h 2988808"/>
                <a:gd name="connsiteX5" fmla="*/ 859382 w 996269"/>
                <a:gd name="connsiteY5" fmla="*/ 1723148 h 2988808"/>
                <a:gd name="connsiteX6" fmla="*/ 622071 w 996269"/>
                <a:gd name="connsiteY6" fmla="*/ 3010129 h 2988808"/>
                <a:gd name="connsiteX7" fmla="*/ 626255 w 996269"/>
                <a:gd name="connsiteY7" fmla="*/ 3012121 h 2988808"/>
                <a:gd name="connsiteX8" fmla="*/ 862969 w 996269"/>
                <a:gd name="connsiteY8" fmla="*/ 1703223 h 2988808"/>
                <a:gd name="connsiteX9" fmla="*/ 689419 w 996269"/>
                <a:gd name="connsiteY9" fmla="*/ 1717170 h 2988808"/>
                <a:gd name="connsiteX10" fmla="*/ 346304 w 996269"/>
                <a:gd name="connsiteY10" fmla="*/ 597563 h 2988808"/>
                <a:gd name="connsiteX11" fmla="*/ 449318 w 996269"/>
                <a:gd name="connsiteY11" fmla="*/ 531610 h 2988808"/>
                <a:gd name="connsiteX12" fmla="*/ 152828 w 996269"/>
                <a:gd name="connsiteY12" fmla="*/ 149440 h 2988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2988808">
                  <a:moveTo>
                    <a:pt x="152828" y="149440"/>
                  </a:moveTo>
                  <a:cubicBezTo>
                    <a:pt x="151632" y="150636"/>
                    <a:pt x="150636" y="151832"/>
                    <a:pt x="149440" y="152429"/>
                  </a:cubicBezTo>
                  <a:cubicBezTo>
                    <a:pt x="258632" y="265606"/>
                    <a:pt x="353875" y="388147"/>
                    <a:pt x="434971" y="517263"/>
                  </a:cubicBezTo>
                  <a:cubicBezTo>
                    <a:pt x="401098" y="539580"/>
                    <a:pt x="367424" y="561697"/>
                    <a:pt x="332754" y="584013"/>
                  </a:cubicBezTo>
                  <a:cubicBezTo>
                    <a:pt x="550539" y="930516"/>
                    <a:pt x="666106" y="1329621"/>
                    <a:pt x="685434" y="1735701"/>
                  </a:cubicBezTo>
                  <a:cubicBezTo>
                    <a:pt x="743616" y="1731517"/>
                    <a:pt x="801400" y="1727731"/>
                    <a:pt x="859382" y="1723148"/>
                  </a:cubicBezTo>
                  <a:cubicBezTo>
                    <a:pt x="880902" y="2161706"/>
                    <a:pt x="799207" y="2608433"/>
                    <a:pt x="622071" y="3010129"/>
                  </a:cubicBezTo>
                  <a:cubicBezTo>
                    <a:pt x="623665" y="3010926"/>
                    <a:pt x="625060" y="3011723"/>
                    <a:pt x="626255" y="3012121"/>
                  </a:cubicBezTo>
                  <a:cubicBezTo>
                    <a:pt x="805982" y="2603850"/>
                    <a:pt x="887676" y="2149352"/>
                    <a:pt x="862969" y="1703223"/>
                  </a:cubicBezTo>
                  <a:cubicBezTo>
                    <a:pt x="804787" y="1707805"/>
                    <a:pt x="747402" y="1712388"/>
                    <a:pt x="689419" y="1717170"/>
                  </a:cubicBezTo>
                  <a:cubicBezTo>
                    <a:pt x="667501" y="1323046"/>
                    <a:pt x="554922" y="935497"/>
                    <a:pt x="346304" y="597563"/>
                  </a:cubicBezTo>
                  <a:cubicBezTo>
                    <a:pt x="381372" y="575645"/>
                    <a:pt x="415245" y="553727"/>
                    <a:pt x="449318" y="531610"/>
                  </a:cubicBezTo>
                  <a:cubicBezTo>
                    <a:pt x="365830" y="395718"/>
                    <a:pt x="266402" y="267399"/>
                    <a:pt x="152828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9" name="Forma Livre: Forma 668">
              <a:extLst>
                <a:ext uri="{FF2B5EF4-FFF2-40B4-BE49-F238E27FC236}">
                  <a16:creationId xmlns:a16="http://schemas.microsoft.com/office/drawing/2014/main" id="{03E06CEA-0F5E-4D5B-BF79-2742DC43F6C1}"/>
                </a:ext>
              </a:extLst>
            </p:cNvPr>
            <p:cNvSpPr/>
            <p:nvPr/>
          </p:nvSpPr>
          <p:spPr>
            <a:xfrm>
              <a:off x="8083747" y="275404"/>
              <a:ext cx="199254" cy="199254"/>
            </a:xfrm>
            <a:custGeom>
              <a:avLst/>
              <a:gdLst>
                <a:gd name="connsiteX0" fmla="*/ 194321 w 199253"/>
                <a:gd name="connsiteY0" fmla="*/ 149706 h 199253"/>
                <a:gd name="connsiteX1" fmla="*/ 163038 w 199253"/>
                <a:gd name="connsiteY1" fmla="*/ 193342 h 199253"/>
                <a:gd name="connsiteX2" fmla="*/ 151481 w 199253"/>
                <a:gd name="connsiteY2" fmla="*/ 246344 h 199253"/>
                <a:gd name="connsiteX3" fmla="*/ 183960 w 199253"/>
                <a:gd name="connsiteY3" fmla="*/ 203106 h 199253"/>
                <a:gd name="connsiteX4" fmla="*/ 194321 w 199253"/>
                <a:gd name="connsiteY4" fmla="*/ 14970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94321" y="149706"/>
                  </a:moveTo>
                  <a:cubicBezTo>
                    <a:pt x="188941" y="146916"/>
                    <a:pt x="174794" y="166443"/>
                    <a:pt x="163038" y="193342"/>
                  </a:cubicBezTo>
                  <a:cubicBezTo>
                    <a:pt x="151282" y="220242"/>
                    <a:pt x="146301" y="243953"/>
                    <a:pt x="151481" y="246344"/>
                  </a:cubicBezTo>
                  <a:cubicBezTo>
                    <a:pt x="157459" y="249532"/>
                    <a:pt x="171805" y="230404"/>
                    <a:pt x="183960" y="203106"/>
                  </a:cubicBezTo>
                  <a:cubicBezTo>
                    <a:pt x="195915" y="175609"/>
                    <a:pt x="200299" y="151897"/>
                    <a:pt x="194321" y="14970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0" name="Forma Livre: Forma 669">
              <a:extLst>
                <a:ext uri="{FF2B5EF4-FFF2-40B4-BE49-F238E27FC236}">
                  <a16:creationId xmlns:a16="http://schemas.microsoft.com/office/drawing/2014/main" id="{C77A8162-AD7A-4665-88E5-A930B127A714}"/>
                </a:ext>
              </a:extLst>
            </p:cNvPr>
            <p:cNvSpPr/>
            <p:nvPr/>
          </p:nvSpPr>
          <p:spPr>
            <a:xfrm>
              <a:off x="8333612" y="-1019885"/>
              <a:ext cx="199254" cy="398508"/>
            </a:xfrm>
            <a:custGeom>
              <a:avLst/>
              <a:gdLst>
                <a:gd name="connsiteX0" fmla="*/ 158057 w 199253"/>
                <a:gd name="connsiteY0" fmla="*/ 149446 h 398507"/>
                <a:gd name="connsiteX1" fmla="*/ 149688 w 199253"/>
                <a:gd name="connsiteY1" fmla="*/ 203045 h 398507"/>
                <a:gd name="connsiteX2" fmla="*/ 163636 w 199253"/>
                <a:gd name="connsiteY2" fmla="*/ 255249 h 398507"/>
                <a:gd name="connsiteX3" fmla="*/ 172801 w 199253"/>
                <a:gd name="connsiteY3" fmla="*/ 201252 h 398507"/>
                <a:gd name="connsiteX4" fmla="*/ 158057 w 199253"/>
                <a:gd name="connsiteY4" fmla="*/ 149446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8057" y="149446"/>
                  </a:moveTo>
                  <a:cubicBezTo>
                    <a:pt x="151680" y="149844"/>
                    <a:pt x="148493" y="174352"/>
                    <a:pt x="149688" y="203045"/>
                  </a:cubicBezTo>
                  <a:cubicBezTo>
                    <a:pt x="151282" y="232136"/>
                    <a:pt x="157260" y="255249"/>
                    <a:pt x="163636" y="255249"/>
                  </a:cubicBezTo>
                  <a:cubicBezTo>
                    <a:pt x="169613" y="254452"/>
                    <a:pt x="174395" y="230542"/>
                    <a:pt x="172801" y="201252"/>
                  </a:cubicBezTo>
                  <a:cubicBezTo>
                    <a:pt x="171407" y="172161"/>
                    <a:pt x="164234" y="149047"/>
                    <a:pt x="158057" y="1494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1" name="Forma Livre: Forma 670">
              <a:extLst>
                <a:ext uri="{FF2B5EF4-FFF2-40B4-BE49-F238E27FC236}">
                  <a16:creationId xmlns:a16="http://schemas.microsoft.com/office/drawing/2014/main" id="{43B481AD-EBFA-4455-9ABB-B1404078DB2E}"/>
                </a:ext>
              </a:extLst>
            </p:cNvPr>
            <p:cNvSpPr/>
            <p:nvPr/>
          </p:nvSpPr>
          <p:spPr>
            <a:xfrm>
              <a:off x="7608750" y="-2563135"/>
              <a:ext cx="199254" cy="199254"/>
            </a:xfrm>
            <a:custGeom>
              <a:avLst/>
              <a:gdLst>
                <a:gd name="connsiteX0" fmla="*/ 150262 w 199253"/>
                <a:gd name="connsiteY0" fmla="*/ 150071 h 199253"/>
                <a:gd name="connsiteX1" fmla="*/ 173574 w 199253"/>
                <a:gd name="connsiteY1" fmla="*/ 187531 h 199253"/>
                <a:gd name="connsiteX2" fmla="*/ 210636 w 199253"/>
                <a:gd name="connsiteY2" fmla="*/ 213036 h 199253"/>
                <a:gd name="connsiteX3" fmla="*/ 187721 w 199253"/>
                <a:gd name="connsiteY3" fmla="*/ 174380 h 199253"/>
                <a:gd name="connsiteX4" fmla="*/ 150262 w 199253"/>
                <a:gd name="connsiteY4" fmla="*/ 15007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262" y="150071"/>
                  </a:moveTo>
                  <a:cubicBezTo>
                    <a:pt x="146277" y="153658"/>
                    <a:pt x="157236" y="170395"/>
                    <a:pt x="173574" y="187531"/>
                  </a:cubicBezTo>
                  <a:cubicBezTo>
                    <a:pt x="190112" y="205065"/>
                    <a:pt x="206451" y="216423"/>
                    <a:pt x="210636" y="213036"/>
                  </a:cubicBezTo>
                  <a:cubicBezTo>
                    <a:pt x="214421" y="209050"/>
                    <a:pt x="204459" y="192114"/>
                    <a:pt x="187721" y="174380"/>
                  </a:cubicBezTo>
                  <a:cubicBezTo>
                    <a:pt x="170984" y="157244"/>
                    <a:pt x="153649" y="146684"/>
                    <a:pt x="150262" y="15007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2" name="Forma Livre: Forma 671">
              <a:extLst>
                <a:ext uri="{FF2B5EF4-FFF2-40B4-BE49-F238E27FC236}">
                  <a16:creationId xmlns:a16="http://schemas.microsoft.com/office/drawing/2014/main" id="{DDF38E30-BFAB-4EDA-BB57-A7BB072A05CF}"/>
                </a:ext>
              </a:extLst>
            </p:cNvPr>
            <p:cNvSpPr/>
            <p:nvPr/>
          </p:nvSpPr>
          <p:spPr>
            <a:xfrm>
              <a:off x="8160396" y="-1003363"/>
              <a:ext cx="199254" cy="199254"/>
            </a:xfrm>
            <a:custGeom>
              <a:avLst/>
              <a:gdLst>
                <a:gd name="connsiteX0" fmla="*/ 158120 w 199253"/>
                <a:gd name="connsiteY0" fmla="*/ 149462 h 199253"/>
                <a:gd name="connsiteX1" fmla="*/ 149751 w 199253"/>
                <a:gd name="connsiteY1" fmla="*/ 199673 h 199253"/>
                <a:gd name="connsiteX2" fmla="*/ 162902 w 199253"/>
                <a:gd name="connsiteY2" fmla="*/ 247893 h 199253"/>
                <a:gd name="connsiteX3" fmla="*/ 172666 w 199253"/>
                <a:gd name="connsiteY3" fmla="*/ 198079 h 199253"/>
                <a:gd name="connsiteX4" fmla="*/ 158120 w 199253"/>
                <a:gd name="connsiteY4" fmla="*/ 14946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120" y="149462"/>
                  </a:moveTo>
                  <a:cubicBezTo>
                    <a:pt x="151744" y="149661"/>
                    <a:pt x="148357" y="172575"/>
                    <a:pt x="149751" y="199673"/>
                  </a:cubicBezTo>
                  <a:cubicBezTo>
                    <a:pt x="150947" y="226772"/>
                    <a:pt x="156327" y="248291"/>
                    <a:pt x="162902" y="247893"/>
                  </a:cubicBezTo>
                  <a:cubicBezTo>
                    <a:pt x="169079" y="247494"/>
                    <a:pt x="173662" y="224979"/>
                    <a:pt x="172666" y="198079"/>
                  </a:cubicBezTo>
                  <a:cubicBezTo>
                    <a:pt x="170872" y="170582"/>
                    <a:pt x="164297" y="148664"/>
                    <a:pt x="158120" y="14946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3" name="Forma Livre: Forma 672">
              <a:extLst>
                <a:ext uri="{FF2B5EF4-FFF2-40B4-BE49-F238E27FC236}">
                  <a16:creationId xmlns:a16="http://schemas.microsoft.com/office/drawing/2014/main" id="{42FB3CEB-9326-4A3B-8341-B2CA2C244FE7}"/>
                </a:ext>
              </a:extLst>
            </p:cNvPr>
            <p:cNvSpPr/>
            <p:nvPr/>
          </p:nvSpPr>
          <p:spPr>
            <a:xfrm>
              <a:off x="7792132" y="-2144035"/>
              <a:ext cx="199254" cy="199254"/>
            </a:xfrm>
            <a:custGeom>
              <a:avLst/>
              <a:gdLst>
                <a:gd name="connsiteX0" fmla="*/ 150990 w 199253"/>
                <a:gd name="connsiteY0" fmla="*/ 150002 h 199253"/>
                <a:gd name="connsiteX1" fmla="*/ 168126 w 199253"/>
                <a:gd name="connsiteY1" fmla="*/ 198022 h 199253"/>
                <a:gd name="connsiteX2" fmla="*/ 203593 w 199253"/>
                <a:gd name="connsiteY2" fmla="*/ 233888 h 199253"/>
                <a:gd name="connsiteX3" fmla="*/ 187852 w 199253"/>
                <a:gd name="connsiteY3" fmla="*/ 185469 h 199253"/>
                <a:gd name="connsiteX4" fmla="*/ 150990 w 199253"/>
                <a:gd name="connsiteY4" fmla="*/ 1500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990" y="150002"/>
                  </a:moveTo>
                  <a:cubicBezTo>
                    <a:pt x="146009" y="153788"/>
                    <a:pt x="153381" y="174909"/>
                    <a:pt x="168126" y="198022"/>
                  </a:cubicBezTo>
                  <a:cubicBezTo>
                    <a:pt x="182672" y="221335"/>
                    <a:pt x="198014" y="237475"/>
                    <a:pt x="203593" y="233888"/>
                  </a:cubicBezTo>
                  <a:cubicBezTo>
                    <a:pt x="208973" y="230700"/>
                    <a:pt x="202398" y="208981"/>
                    <a:pt x="187852" y="185469"/>
                  </a:cubicBezTo>
                  <a:cubicBezTo>
                    <a:pt x="173307" y="161957"/>
                    <a:pt x="156370" y="146216"/>
                    <a:pt x="150990" y="1500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4" name="Forma Livre: Forma 673">
              <a:extLst>
                <a:ext uri="{FF2B5EF4-FFF2-40B4-BE49-F238E27FC236}">
                  <a16:creationId xmlns:a16="http://schemas.microsoft.com/office/drawing/2014/main" id="{C03AC727-509A-49C4-8471-06F34BD3965E}"/>
                </a:ext>
              </a:extLst>
            </p:cNvPr>
            <p:cNvSpPr/>
            <p:nvPr/>
          </p:nvSpPr>
          <p:spPr>
            <a:xfrm>
              <a:off x="7903168" y="-2195168"/>
              <a:ext cx="199254" cy="199254"/>
            </a:xfrm>
            <a:custGeom>
              <a:avLst/>
              <a:gdLst>
                <a:gd name="connsiteX0" fmla="*/ 150341 w 199253"/>
                <a:gd name="connsiteY0" fmla="*/ 149728 h 199253"/>
                <a:gd name="connsiteX1" fmla="*/ 162296 w 199253"/>
                <a:gd name="connsiteY1" fmla="*/ 181210 h 199253"/>
                <a:gd name="connsiteX2" fmla="*/ 185211 w 199253"/>
                <a:gd name="connsiteY2" fmla="*/ 205121 h 199253"/>
                <a:gd name="connsiteX3" fmla="*/ 174052 w 199253"/>
                <a:gd name="connsiteY3" fmla="*/ 173639 h 199253"/>
                <a:gd name="connsiteX4" fmla="*/ 150341 w 199253"/>
                <a:gd name="connsiteY4" fmla="*/ 14972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341" y="149728"/>
                  </a:moveTo>
                  <a:cubicBezTo>
                    <a:pt x="147153" y="152318"/>
                    <a:pt x="152732" y="166266"/>
                    <a:pt x="162296" y="181210"/>
                  </a:cubicBezTo>
                  <a:cubicBezTo>
                    <a:pt x="171462" y="196353"/>
                    <a:pt x="182222" y="207512"/>
                    <a:pt x="185211" y="205121"/>
                  </a:cubicBezTo>
                  <a:cubicBezTo>
                    <a:pt x="188398" y="202929"/>
                    <a:pt x="183816" y="188782"/>
                    <a:pt x="174052" y="173639"/>
                  </a:cubicBezTo>
                  <a:cubicBezTo>
                    <a:pt x="164090" y="158097"/>
                    <a:pt x="154326" y="147536"/>
                    <a:pt x="150341" y="14972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5" name="Forma Livre: Forma 674">
              <a:extLst>
                <a:ext uri="{FF2B5EF4-FFF2-40B4-BE49-F238E27FC236}">
                  <a16:creationId xmlns:a16="http://schemas.microsoft.com/office/drawing/2014/main" id="{3D23F1E6-837F-48FD-965F-25CF3A0731B5}"/>
                </a:ext>
              </a:extLst>
            </p:cNvPr>
            <p:cNvSpPr/>
            <p:nvPr/>
          </p:nvSpPr>
          <p:spPr>
            <a:xfrm>
              <a:off x="7275821" y="36963"/>
              <a:ext cx="996270" cy="797016"/>
            </a:xfrm>
            <a:custGeom>
              <a:avLst/>
              <a:gdLst>
                <a:gd name="connsiteX0" fmla="*/ 285132 w 996269"/>
                <a:gd name="connsiteY0" fmla="*/ 172155 h 797015"/>
                <a:gd name="connsiteX1" fmla="*/ 279354 w 996269"/>
                <a:gd name="connsiteY1" fmla="*/ 184708 h 797015"/>
                <a:gd name="connsiteX2" fmla="*/ 368819 w 996269"/>
                <a:gd name="connsiteY2" fmla="*/ 231334 h 797015"/>
                <a:gd name="connsiteX3" fmla="*/ 149440 w 996269"/>
                <a:gd name="connsiteY3" fmla="*/ 584611 h 797015"/>
                <a:gd name="connsiteX4" fmla="*/ 369217 w 996269"/>
                <a:gd name="connsiteY4" fmla="*/ 767925 h 797015"/>
                <a:gd name="connsiteX5" fmla="*/ 705558 w 996269"/>
                <a:gd name="connsiteY5" fmla="*/ 166975 h 797015"/>
                <a:gd name="connsiteX6" fmla="*/ 970367 w 996269"/>
                <a:gd name="connsiteY6" fmla="*/ 274771 h 797015"/>
                <a:gd name="connsiteX7" fmla="*/ 977141 w 996269"/>
                <a:gd name="connsiteY7" fmla="*/ 256041 h 797015"/>
                <a:gd name="connsiteX8" fmla="*/ 707750 w 996269"/>
                <a:gd name="connsiteY8" fmla="*/ 149440 h 797015"/>
                <a:gd name="connsiteX9" fmla="*/ 376988 w 996269"/>
                <a:gd name="connsiteY9" fmla="*/ 750789 h 797015"/>
                <a:gd name="connsiteX10" fmla="*/ 162392 w 996269"/>
                <a:gd name="connsiteY10" fmla="*/ 574848 h 797015"/>
                <a:gd name="connsiteX11" fmla="*/ 379778 w 996269"/>
                <a:gd name="connsiteY11" fmla="*/ 219976 h 797015"/>
                <a:gd name="connsiteX12" fmla="*/ 285132 w 996269"/>
                <a:gd name="connsiteY12" fmla="*/ 17215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797015">
                  <a:moveTo>
                    <a:pt x="285132" y="172155"/>
                  </a:moveTo>
                  <a:cubicBezTo>
                    <a:pt x="283140" y="176141"/>
                    <a:pt x="281147" y="180325"/>
                    <a:pt x="279354" y="184708"/>
                  </a:cubicBezTo>
                  <a:cubicBezTo>
                    <a:pt x="309043" y="200250"/>
                    <a:pt x="339329" y="215792"/>
                    <a:pt x="368819" y="231334"/>
                  </a:cubicBezTo>
                  <a:cubicBezTo>
                    <a:pt x="307847" y="356665"/>
                    <a:pt x="234920" y="475420"/>
                    <a:pt x="149440" y="584611"/>
                  </a:cubicBezTo>
                  <a:cubicBezTo>
                    <a:pt x="222567" y="645782"/>
                    <a:pt x="295693" y="706754"/>
                    <a:pt x="369217" y="767925"/>
                  </a:cubicBezTo>
                  <a:cubicBezTo>
                    <a:pt x="511485" y="586604"/>
                    <a:pt x="623465" y="382966"/>
                    <a:pt x="705558" y="166975"/>
                  </a:cubicBezTo>
                  <a:cubicBezTo>
                    <a:pt x="793230" y="203239"/>
                    <a:pt x="882496" y="238308"/>
                    <a:pt x="970367" y="274771"/>
                  </a:cubicBezTo>
                  <a:cubicBezTo>
                    <a:pt x="972558" y="268196"/>
                    <a:pt x="974950" y="262019"/>
                    <a:pt x="977141" y="256041"/>
                  </a:cubicBezTo>
                  <a:cubicBezTo>
                    <a:pt x="887477" y="220574"/>
                    <a:pt x="797414" y="184908"/>
                    <a:pt x="707750" y="149440"/>
                  </a:cubicBezTo>
                  <a:cubicBezTo>
                    <a:pt x="627450" y="365432"/>
                    <a:pt x="516466" y="569468"/>
                    <a:pt x="376988" y="750789"/>
                  </a:cubicBezTo>
                  <a:cubicBezTo>
                    <a:pt x="305655" y="692009"/>
                    <a:pt x="234323" y="633229"/>
                    <a:pt x="162392" y="574848"/>
                  </a:cubicBezTo>
                  <a:cubicBezTo>
                    <a:pt x="247473" y="464660"/>
                    <a:pt x="319404" y="345307"/>
                    <a:pt x="379778" y="219976"/>
                  </a:cubicBezTo>
                  <a:cubicBezTo>
                    <a:pt x="347897" y="204036"/>
                    <a:pt x="316614" y="187697"/>
                    <a:pt x="285132" y="1721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6" name="Forma Livre: Forma 675">
              <a:extLst>
                <a:ext uri="{FF2B5EF4-FFF2-40B4-BE49-F238E27FC236}">
                  <a16:creationId xmlns:a16="http://schemas.microsoft.com/office/drawing/2014/main" id="{DB8BC8EF-5D47-4941-A257-2F17D4052F21}"/>
                </a:ext>
              </a:extLst>
            </p:cNvPr>
            <p:cNvSpPr/>
            <p:nvPr/>
          </p:nvSpPr>
          <p:spPr>
            <a:xfrm>
              <a:off x="8083521" y="98617"/>
              <a:ext cx="199254" cy="199254"/>
            </a:xfrm>
            <a:custGeom>
              <a:avLst/>
              <a:gdLst>
                <a:gd name="connsiteX0" fmla="*/ 159877 w 199253"/>
                <a:gd name="connsiteY0" fmla="*/ 193590 h 199253"/>
                <a:gd name="connsiteX1" fmla="*/ 152305 w 199253"/>
                <a:gd name="connsiteY1" fmla="*/ 245794 h 199253"/>
                <a:gd name="connsiteX2" fmla="*/ 181197 w 199253"/>
                <a:gd name="connsiteY2" fmla="*/ 202158 h 199253"/>
                <a:gd name="connsiteX3" fmla="*/ 187971 w 199253"/>
                <a:gd name="connsiteY3" fmla="*/ 149555 h 199253"/>
                <a:gd name="connsiteX4" fmla="*/ 159877 w 199253"/>
                <a:gd name="connsiteY4" fmla="*/ 19359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877" y="193590"/>
                  </a:moveTo>
                  <a:cubicBezTo>
                    <a:pt x="150113" y="220489"/>
                    <a:pt x="146327" y="244200"/>
                    <a:pt x="152305" y="245794"/>
                  </a:cubicBezTo>
                  <a:cubicBezTo>
                    <a:pt x="157884" y="248584"/>
                    <a:pt x="171633" y="229456"/>
                    <a:pt x="181197" y="202158"/>
                  </a:cubicBezTo>
                  <a:cubicBezTo>
                    <a:pt x="191159" y="175258"/>
                    <a:pt x="193750" y="151547"/>
                    <a:pt x="187971" y="149555"/>
                  </a:cubicBezTo>
                  <a:cubicBezTo>
                    <a:pt x="181795" y="147762"/>
                    <a:pt x="169839" y="167288"/>
                    <a:pt x="159877" y="19359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7" name="Forma Livre: Forma 676">
              <a:extLst>
                <a:ext uri="{FF2B5EF4-FFF2-40B4-BE49-F238E27FC236}">
                  <a16:creationId xmlns:a16="http://schemas.microsoft.com/office/drawing/2014/main" id="{8688D4EE-3BB1-41EA-9774-FE85EA8B5A00}"/>
                </a:ext>
              </a:extLst>
            </p:cNvPr>
            <p:cNvSpPr/>
            <p:nvPr/>
          </p:nvSpPr>
          <p:spPr>
            <a:xfrm>
              <a:off x="7814925" y="3297"/>
              <a:ext cx="199254" cy="199254"/>
            </a:xfrm>
            <a:custGeom>
              <a:avLst/>
              <a:gdLst>
                <a:gd name="connsiteX0" fmla="*/ 158285 w 199253"/>
                <a:gd name="connsiteY0" fmla="*/ 188287 h 199253"/>
                <a:gd name="connsiteX1" fmla="*/ 152706 w 199253"/>
                <a:gd name="connsiteY1" fmla="*/ 234713 h 199253"/>
                <a:gd name="connsiteX2" fmla="*/ 179804 w 199253"/>
                <a:gd name="connsiteY2" fmla="*/ 196655 h 199253"/>
                <a:gd name="connsiteX3" fmla="*/ 184586 w 199253"/>
                <a:gd name="connsiteY3" fmla="*/ 149631 h 199253"/>
                <a:gd name="connsiteX4" fmla="*/ 158285 w 199253"/>
                <a:gd name="connsiteY4" fmla="*/ 188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285" y="188287"/>
                  </a:moveTo>
                  <a:cubicBezTo>
                    <a:pt x="149518" y="211201"/>
                    <a:pt x="146529" y="232321"/>
                    <a:pt x="152706" y="234713"/>
                  </a:cubicBezTo>
                  <a:cubicBezTo>
                    <a:pt x="158484" y="237900"/>
                    <a:pt x="170639" y="220366"/>
                    <a:pt x="179804" y="196655"/>
                  </a:cubicBezTo>
                  <a:cubicBezTo>
                    <a:pt x="188771" y="172944"/>
                    <a:pt x="190564" y="151823"/>
                    <a:pt x="184586" y="149631"/>
                  </a:cubicBezTo>
                  <a:cubicBezTo>
                    <a:pt x="178410" y="147439"/>
                    <a:pt x="167251" y="164376"/>
                    <a:pt x="158285" y="188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8" name="Forma Livre: Forma 677">
              <a:extLst>
                <a:ext uri="{FF2B5EF4-FFF2-40B4-BE49-F238E27FC236}">
                  <a16:creationId xmlns:a16="http://schemas.microsoft.com/office/drawing/2014/main" id="{308F3E11-DBD5-4753-A363-40E17536E54B}"/>
                </a:ext>
              </a:extLst>
            </p:cNvPr>
            <p:cNvSpPr/>
            <p:nvPr/>
          </p:nvSpPr>
          <p:spPr>
            <a:xfrm>
              <a:off x="7394145" y="38507"/>
              <a:ext cx="199254" cy="199254"/>
            </a:xfrm>
            <a:custGeom>
              <a:avLst/>
              <a:gdLst>
                <a:gd name="connsiteX0" fmla="*/ 157044 w 199253"/>
                <a:gd name="connsiteY0" fmla="*/ 172404 h 199253"/>
                <a:gd name="connsiteX1" fmla="*/ 151864 w 199253"/>
                <a:gd name="connsiteY1" fmla="*/ 204683 h 199253"/>
                <a:gd name="connsiteX2" fmla="*/ 173582 w 199253"/>
                <a:gd name="connsiteY2" fmla="*/ 181371 h 199253"/>
                <a:gd name="connsiteX3" fmla="*/ 178165 w 199253"/>
                <a:gd name="connsiteY3" fmla="*/ 149889 h 199253"/>
                <a:gd name="connsiteX4" fmla="*/ 157044 w 199253"/>
                <a:gd name="connsiteY4" fmla="*/ 17240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044" y="172404"/>
                  </a:moveTo>
                  <a:cubicBezTo>
                    <a:pt x="149672" y="187946"/>
                    <a:pt x="147082" y="201894"/>
                    <a:pt x="151864" y="204683"/>
                  </a:cubicBezTo>
                  <a:cubicBezTo>
                    <a:pt x="156446" y="207473"/>
                    <a:pt x="166011" y="196514"/>
                    <a:pt x="173582" y="181371"/>
                  </a:cubicBezTo>
                  <a:cubicBezTo>
                    <a:pt x="180556" y="166626"/>
                    <a:pt x="182549" y="152280"/>
                    <a:pt x="178165" y="149889"/>
                  </a:cubicBezTo>
                  <a:cubicBezTo>
                    <a:pt x="173782" y="147099"/>
                    <a:pt x="164218" y="157659"/>
                    <a:pt x="157044" y="17240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9" name="Forma Livre: Forma 678">
              <a:extLst>
                <a:ext uri="{FF2B5EF4-FFF2-40B4-BE49-F238E27FC236}">
                  <a16:creationId xmlns:a16="http://schemas.microsoft.com/office/drawing/2014/main" id="{DB6534F6-AD9C-405D-937A-44DD8B979708}"/>
                </a:ext>
              </a:extLst>
            </p:cNvPr>
            <p:cNvSpPr/>
            <p:nvPr/>
          </p:nvSpPr>
          <p:spPr>
            <a:xfrm>
              <a:off x="7471466" y="611089"/>
              <a:ext cx="199254" cy="199254"/>
            </a:xfrm>
            <a:custGeom>
              <a:avLst/>
              <a:gdLst>
                <a:gd name="connsiteX0" fmla="*/ 169986 w 199253"/>
                <a:gd name="connsiteY0" fmla="*/ 178655 h 199253"/>
                <a:gd name="connsiteX1" fmla="*/ 150658 w 199253"/>
                <a:gd name="connsiteY1" fmla="*/ 221494 h 199253"/>
                <a:gd name="connsiteX2" fmla="*/ 187719 w 199253"/>
                <a:gd name="connsiteY2" fmla="*/ 193399 h 199253"/>
                <a:gd name="connsiteX3" fmla="*/ 205852 w 199253"/>
                <a:gd name="connsiteY3" fmla="*/ 150162 h 199253"/>
                <a:gd name="connsiteX4" fmla="*/ 169986 w 199253"/>
                <a:gd name="connsiteY4" fmla="*/ 17865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986" y="178655"/>
                  </a:moveTo>
                  <a:cubicBezTo>
                    <a:pt x="154843" y="198580"/>
                    <a:pt x="146075" y="217111"/>
                    <a:pt x="150658" y="221494"/>
                  </a:cubicBezTo>
                  <a:cubicBezTo>
                    <a:pt x="155241" y="225878"/>
                    <a:pt x="172178" y="212927"/>
                    <a:pt x="187719" y="193399"/>
                  </a:cubicBezTo>
                  <a:cubicBezTo>
                    <a:pt x="202863" y="173474"/>
                    <a:pt x="211032" y="153748"/>
                    <a:pt x="205852" y="150162"/>
                  </a:cubicBezTo>
                  <a:cubicBezTo>
                    <a:pt x="200870" y="146176"/>
                    <a:pt x="184731" y="159128"/>
                    <a:pt x="169986" y="17865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0" name="Forma Livre: Forma 679">
              <a:extLst>
                <a:ext uri="{FF2B5EF4-FFF2-40B4-BE49-F238E27FC236}">
                  <a16:creationId xmlns:a16="http://schemas.microsoft.com/office/drawing/2014/main" id="{9B12E6BE-3F79-4294-8DCC-B519F31FE893}"/>
                </a:ext>
              </a:extLst>
            </p:cNvPr>
            <p:cNvSpPr/>
            <p:nvPr/>
          </p:nvSpPr>
          <p:spPr>
            <a:xfrm>
              <a:off x="7255308" y="433527"/>
              <a:ext cx="199254" cy="199254"/>
            </a:xfrm>
            <a:custGeom>
              <a:avLst/>
              <a:gdLst>
                <a:gd name="connsiteX0" fmla="*/ 166765 w 199253"/>
                <a:gd name="connsiteY0" fmla="*/ 174697 h 199253"/>
                <a:gd name="connsiteX1" fmla="*/ 150825 w 199253"/>
                <a:gd name="connsiteY1" fmla="*/ 212754 h 199253"/>
                <a:gd name="connsiteX2" fmla="*/ 184499 w 199253"/>
                <a:gd name="connsiteY2" fmla="*/ 189043 h 199253"/>
                <a:gd name="connsiteX3" fmla="*/ 199443 w 199253"/>
                <a:gd name="connsiteY3" fmla="*/ 150188 h 199253"/>
                <a:gd name="connsiteX4" fmla="*/ 166765 w 199253"/>
                <a:gd name="connsiteY4" fmla="*/ 1746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6765" y="174697"/>
                  </a:moveTo>
                  <a:cubicBezTo>
                    <a:pt x="153415" y="191434"/>
                    <a:pt x="146242" y="208570"/>
                    <a:pt x="150825" y="212754"/>
                  </a:cubicBezTo>
                  <a:cubicBezTo>
                    <a:pt x="155806" y="217536"/>
                    <a:pt x="170950" y="206975"/>
                    <a:pt x="184499" y="189043"/>
                  </a:cubicBezTo>
                  <a:cubicBezTo>
                    <a:pt x="197849" y="171907"/>
                    <a:pt x="204225" y="154372"/>
                    <a:pt x="199443" y="150188"/>
                  </a:cubicBezTo>
                  <a:cubicBezTo>
                    <a:pt x="194661" y="146403"/>
                    <a:pt x="179717" y="157362"/>
                    <a:pt x="166765" y="1746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1" name="Forma Livre: Forma 680">
              <a:extLst>
                <a:ext uri="{FF2B5EF4-FFF2-40B4-BE49-F238E27FC236}">
                  <a16:creationId xmlns:a16="http://schemas.microsoft.com/office/drawing/2014/main" id="{2E9FD602-5DCC-48D1-A245-268643512988}"/>
                </a:ext>
              </a:extLst>
            </p:cNvPr>
            <p:cNvSpPr/>
            <p:nvPr/>
          </p:nvSpPr>
          <p:spPr>
            <a:xfrm>
              <a:off x="7484630" y="94314"/>
              <a:ext cx="199254" cy="199254"/>
            </a:xfrm>
            <a:custGeom>
              <a:avLst/>
              <a:gdLst>
                <a:gd name="connsiteX0" fmla="*/ 156024 w 199253"/>
                <a:gd name="connsiteY0" fmla="*/ 168802 h 199253"/>
                <a:gd name="connsiteX1" fmla="*/ 151442 w 199253"/>
                <a:gd name="connsiteY1" fmla="*/ 194506 h 199253"/>
                <a:gd name="connsiteX2" fmla="*/ 168378 w 199253"/>
                <a:gd name="connsiteY2" fmla="*/ 175377 h 199253"/>
                <a:gd name="connsiteX3" fmla="*/ 172961 w 199253"/>
                <a:gd name="connsiteY3" fmla="*/ 149673 h 199253"/>
                <a:gd name="connsiteX4" fmla="*/ 156024 w 199253"/>
                <a:gd name="connsiteY4" fmla="*/ 16880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024" y="168802"/>
                  </a:moveTo>
                  <a:cubicBezTo>
                    <a:pt x="149648" y="181355"/>
                    <a:pt x="147456" y="192115"/>
                    <a:pt x="151442" y="194506"/>
                  </a:cubicBezTo>
                  <a:cubicBezTo>
                    <a:pt x="154829" y="196100"/>
                    <a:pt x="162600" y="187930"/>
                    <a:pt x="168378" y="175377"/>
                  </a:cubicBezTo>
                  <a:cubicBezTo>
                    <a:pt x="174555" y="162824"/>
                    <a:pt x="176547" y="151268"/>
                    <a:pt x="172961" y="149673"/>
                  </a:cubicBezTo>
                  <a:cubicBezTo>
                    <a:pt x="169175" y="147880"/>
                    <a:pt x="161404" y="156647"/>
                    <a:pt x="156024" y="16880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2" name="Forma Livre: Forma 681">
              <a:extLst>
                <a:ext uri="{FF2B5EF4-FFF2-40B4-BE49-F238E27FC236}">
                  <a16:creationId xmlns:a16="http://schemas.microsoft.com/office/drawing/2014/main" id="{5F5DB81D-50AF-4E46-A849-0D808FDA770C}"/>
                </a:ext>
              </a:extLst>
            </p:cNvPr>
            <p:cNvSpPr/>
            <p:nvPr/>
          </p:nvSpPr>
          <p:spPr>
            <a:xfrm>
              <a:off x="6269190" y="274075"/>
              <a:ext cx="996270" cy="597762"/>
            </a:xfrm>
            <a:custGeom>
              <a:avLst/>
              <a:gdLst>
                <a:gd name="connsiteX0" fmla="*/ 369815 w 996269"/>
                <a:gd name="connsiteY0" fmla="*/ 149440 h 597761"/>
                <a:gd name="connsiteX1" fmla="*/ 362044 w 996269"/>
                <a:gd name="connsiteY1" fmla="*/ 154422 h 597761"/>
                <a:gd name="connsiteX2" fmla="*/ 417836 w 996269"/>
                <a:gd name="connsiteY2" fmla="*/ 240101 h 597761"/>
                <a:gd name="connsiteX3" fmla="*/ 149440 w 996269"/>
                <a:gd name="connsiteY3" fmla="*/ 375992 h 597761"/>
                <a:gd name="connsiteX4" fmla="*/ 251857 w 996269"/>
                <a:gd name="connsiteY4" fmla="*/ 644188 h 597761"/>
                <a:gd name="connsiteX5" fmla="*/ 704562 w 996269"/>
                <a:gd name="connsiteY5" fmla="*/ 384958 h 597761"/>
                <a:gd name="connsiteX6" fmla="*/ 887078 w 996269"/>
                <a:gd name="connsiteY6" fmla="*/ 609916 h 597761"/>
                <a:gd name="connsiteX7" fmla="*/ 898635 w 996269"/>
                <a:gd name="connsiteY7" fmla="*/ 599754 h 597761"/>
                <a:gd name="connsiteX8" fmla="*/ 711536 w 996269"/>
                <a:gd name="connsiteY8" fmla="*/ 372804 h 597761"/>
                <a:gd name="connsiteX9" fmla="*/ 262816 w 996269"/>
                <a:gd name="connsiteY9" fmla="*/ 635022 h 597761"/>
                <a:gd name="connsiteX10" fmla="*/ 161196 w 996269"/>
                <a:gd name="connsiteY10" fmla="*/ 375394 h 597761"/>
                <a:gd name="connsiteX11" fmla="*/ 429791 w 996269"/>
                <a:gd name="connsiteY11" fmla="*/ 238108 h 597761"/>
                <a:gd name="connsiteX12" fmla="*/ 369815 w 996269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6269" h="597761">
                  <a:moveTo>
                    <a:pt x="369815" y="149440"/>
                  </a:moveTo>
                  <a:cubicBezTo>
                    <a:pt x="366826" y="151034"/>
                    <a:pt x="364834" y="153426"/>
                    <a:pt x="362044" y="154422"/>
                  </a:cubicBezTo>
                  <a:cubicBezTo>
                    <a:pt x="380774" y="183314"/>
                    <a:pt x="399504" y="211608"/>
                    <a:pt x="417836" y="240101"/>
                  </a:cubicBezTo>
                  <a:cubicBezTo>
                    <a:pt x="336540" y="294896"/>
                    <a:pt x="247274" y="340525"/>
                    <a:pt x="149440" y="375992"/>
                  </a:cubicBezTo>
                  <a:cubicBezTo>
                    <a:pt x="183712" y="465059"/>
                    <a:pt x="217984" y="554523"/>
                    <a:pt x="251857" y="644188"/>
                  </a:cubicBezTo>
                  <a:cubicBezTo>
                    <a:pt x="422817" y="583415"/>
                    <a:pt x="574050" y="494349"/>
                    <a:pt x="704562" y="384958"/>
                  </a:cubicBezTo>
                  <a:cubicBezTo>
                    <a:pt x="765733" y="459679"/>
                    <a:pt x="826306" y="534399"/>
                    <a:pt x="887078" y="609916"/>
                  </a:cubicBezTo>
                  <a:cubicBezTo>
                    <a:pt x="891064" y="606728"/>
                    <a:pt x="894650" y="602942"/>
                    <a:pt x="898635" y="599754"/>
                  </a:cubicBezTo>
                  <a:cubicBezTo>
                    <a:pt x="836069" y="524237"/>
                    <a:pt x="774101" y="449118"/>
                    <a:pt x="711536" y="372804"/>
                  </a:cubicBezTo>
                  <a:cubicBezTo>
                    <a:pt x="582419" y="483788"/>
                    <a:pt x="432580" y="573652"/>
                    <a:pt x="262816" y="635022"/>
                  </a:cubicBezTo>
                  <a:cubicBezTo>
                    <a:pt x="228943" y="548944"/>
                    <a:pt x="194671" y="462667"/>
                    <a:pt x="161196" y="375394"/>
                  </a:cubicBezTo>
                  <a:cubicBezTo>
                    <a:pt x="258034" y="340724"/>
                    <a:pt x="348097" y="293700"/>
                    <a:pt x="429791" y="238108"/>
                  </a:cubicBezTo>
                  <a:cubicBezTo>
                    <a:pt x="409666" y="208619"/>
                    <a:pt x="389342" y="178532"/>
                    <a:pt x="36981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3" name="Forma Livre: Forma 682">
              <a:extLst>
                <a:ext uri="{FF2B5EF4-FFF2-40B4-BE49-F238E27FC236}">
                  <a16:creationId xmlns:a16="http://schemas.microsoft.com/office/drawing/2014/main" id="{BD61F0CF-B776-4EA2-BA80-0D1660CCEE8B}"/>
                </a:ext>
              </a:extLst>
            </p:cNvPr>
            <p:cNvSpPr/>
            <p:nvPr/>
          </p:nvSpPr>
          <p:spPr>
            <a:xfrm>
              <a:off x="6981342" y="701555"/>
              <a:ext cx="199254" cy="199254"/>
            </a:xfrm>
            <a:custGeom>
              <a:avLst/>
              <a:gdLst>
                <a:gd name="connsiteX0" fmla="*/ 173731 w 199253"/>
                <a:gd name="connsiteY0" fmla="*/ 168289 h 199253"/>
                <a:gd name="connsiteX1" fmla="*/ 150219 w 199253"/>
                <a:gd name="connsiteY1" fmla="*/ 202561 h 199253"/>
                <a:gd name="connsiteX2" fmla="*/ 188277 w 199253"/>
                <a:gd name="connsiteY2" fmla="*/ 186222 h 199253"/>
                <a:gd name="connsiteX3" fmla="*/ 210593 w 199253"/>
                <a:gd name="connsiteY3" fmla="*/ 150755 h 199253"/>
                <a:gd name="connsiteX4" fmla="*/ 173731 w 199253"/>
                <a:gd name="connsiteY4" fmla="*/ 16828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731" y="168289"/>
                  </a:moveTo>
                  <a:cubicBezTo>
                    <a:pt x="156795" y="182636"/>
                    <a:pt x="146434" y="197580"/>
                    <a:pt x="150219" y="202561"/>
                  </a:cubicBezTo>
                  <a:cubicBezTo>
                    <a:pt x="154404" y="207144"/>
                    <a:pt x="171540" y="200170"/>
                    <a:pt x="188277" y="186222"/>
                  </a:cubicBezTo>
                  <a:cubicBezTo>
                    <a:pt x="205413" y="171477"/>
                    <a:pt x="214977" y="155936"/>
                    <a:pt x="210593" y="150755"/>
                  </a:cubicBezTo>
                  <a:cubicBezTo>
                    <a:pt x="206608" y="146172"/>
                    <a:pt x="190469" y="153943"/>
                    <a:pt x="173731" y="16828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4" name="Forma Livre: Forma 683">
              <a:extLst>
                <a:ext uri="{FF2B5EF4-FFF2-40B4-BE49-F238E27FC236}">
                  <a16:creationId xmlns:a16="http://schemas.microsoft.com/office/drawing/2014/main" id="{65D12B6B-32B9-4CC6-ADC8-E005344A2C97}"/>
                </a:ext>
              </a:extLst>
            </p:cNvPr>
            <p:cNvSpPr/>
            <p:nvPr/>
          </p:nvSpPr>
          <p:spPr>
            <a:xfrm>
              <a:off x="6801914" y="480184"/>
              <a:ext cx="199254" cy="199254"/>
            </a:xfrm>
            <a:custGeom>
              <a:avLst/>
              <a:gdLst>
                <a:gd name="connsiteX0" fmla="*/ 169248 w 199253"/>
                <a:gd name="connsiteY0" fmla="*/ 164703 h 199253"/>
                <a:gd name="connsiteX1" fmla="*/ 150518 w 199253"/>
                <a:gd name="connsiteY1" fmla="*/ 195388 h 199253"/>
                <a:gd name="connsiteX2" fmla="*/ 183793 w 199253"/>
                <a:gd name="connsiteY2" fmla="*/ 182835 h 199253"/>
                <a:gd name="connsiteX3" fmla="*/ 202125 w 199253"/>
                <a:gd name="connsiteY3" fmla="*/ 150954 h 199253"/>
                <a:gd name="connsiteX4" fmla="*/ 169248 w 199253"/>
                <a:gd name="connsiteY4" fmla="*/ 164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9248" y="164703"/>
                  </a:moveTo>
                  <a:cubicBezTo>
                    <a:pt x="154702" y="176459"/>
                    <a:pt x="146334" y="190008"/>
                    <a:pt x="150518" y="195388"/>
                  </a:cubicBezTo>
                  <a:cubicBezTo>
                    <a:pt x="154304" y="199771"/>
                    <a:pt x="169646" y="194989"/>
                    <a:pt x="183793" y="182835"/>
                  </a:cubicBezTo>
                  <a:cubicBezTo>
                    <a:pt x="197741" y="170082"/>
                    <a:pt x="205711" y="156334"/>
                    <a:pt x="202125" y="150954"/>
                  </a:cubicBezTo>
                  <a:cubicBezTo>
                    <a:pt x="197741" y="146371"/>
                    <a:pt x="183395" y="152548"/>
                    <a:pt x="169248" y="164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5" name="Forma Livre: Forma 684">
              <a:extLst>
                <a:ext uri="{FF2B5EF4-FFF2-40B4-BE49-F238E27FC236}">
                  <a16:creationId xmlns:a16="http://schemas.microsoft.com/office/drawing/2014/main" id="{7103B288-DBF7-4177-888F-61BCD545A952}"/>
                </a:ext>
              </a:extLst>
            </p:cNvPr>
            <p:cNvSpPr/>
            <p:nvPr/>
          </p:nvSpPr>
          <p:spPr>
            <a:xfrm>
              <a:off x="6467996" y="263344"/>
              <a:ext cx="199254" cy="199254"/>
            </a:xfrm>
            <a:custGeom>
              <a:avLst/>
              <a:gdLst>
                <a:gd name="connsiteX0" fmla="*/ 162839 w 199253"/>
                <a:gd name="connsiteY0" fmla="*/ 155787 h 199253"/>
                <a:gd name="connsiteX1" fmla="*/ 150087 w 199253"/>
                <a:gd name="connsiteY1" fmla="*/ 175713 h 199253"/>
                <a:gd name="connsiteX2" fmla="*/ 173001 w 199253"/>
                <a:gd name="connsiteY2" fmla="*/ 171927 h 199253"/>
                <a:gd name="connsiteX3" fmla="*/ 185554 w 199253"/>
                <a:gd name="connsiteY3" fmla="*/ 151603 h 199253"/>
                <a:gd name="connsiteX4" fmla="*/ 162839 w 199253"/>
                <a:gd name="connsiteY4" fmla="*/ 1557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839" y="155787"/>
                  </a:moveTo>
                  <a:cubicBezTo>
                    <a:pt x="152877" y="162363"/>
                    <a:pt x="147497" y="171330"/>
                    <a:pt x="150087" y="175713"/>
                  </a:cubicBezTo>
                  <a:cubicBezTo>
                    <a:pt x="153275" y="180495"/>
                    <a:pt x="163437" y="178503"/>
                    <a:pt x="173001" y="171927"/>
                  </a:cubicBezTo>
                  <a:cubicBezTo>
                    <a:pt x="182765" y="165750"/>
                    <a:pt x="188145" y="156385"/>
                    <a:pt x="185554" y="151603"/>
                  </a:cubicBezTo>
                  <a:cubicBezTo>
                    <a:pt x="182167" y="147618"/>
                    <a:pt x="172204" y="149212"/>
                    <a:pt x="162839" y="1557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6" name="Forma Livre: Forma 685">
              <a:extLst>
                <a:ext uri="{FF2B5EF4-FFF2-40B4-BE49-F238E27FC236}">
                  <a16:creationId xmlns:a16="http://schemas.microsoft.com/office/drawing/2014/main" id="{F56B92F9-0D10-4964-9CC2-88113FABD9F8}"/>
                </a:ext>
              </a:extLst>
            </p:cNvPr>
            <p:cNvSpPr/>
            <p:nvPr/>
          </p:nvSpPr>
          <p:spPr>
            <a:xfrm>
              <a:off x="6343829" y="749238"/>
              <a:ext cx="199254" cy="199254"/>
            </a:xfrm>
            <a:custGeom>
              <a:avLst/>
              <a:gdLst>
                <a:gd name="connsiteX0" fmla="*/ 179410 w 199253"/>
                <a:gd name="connsiteY0" fmla="*/ 155276 h 199253"/>
                <a:gd name="connsiteX1" fmla="*/ 149721 w 199253"/>
                <a:gd name="connsiteY1" fmla="*/ 177393 h 199253"/>
                <a:gd name="connsiteX2" fmla="*/ 187380 w 199253"/>
                <a:gd name="connsiteY2" fmla="*/ 176596 h 199253"/>
                <a:gd name="connsiteX3" fmla="*/ 217069 w 199253"/>
                <a:gd name="connsiteY3" fmla="*/ 153283 h 199253"/>
                <a:gd name="connsiteX4" fmla="*/ 179410 w 199253"/>
                <a:gd name="connsiteY4" fmla="*/ 1552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410" y="155276"/>
                  </a:moveTo>
                  <a:cubicBezTo>
                    <a:pt x="160481" y="161851"/>
                    <a:pt x="147330" y="171615"/>
                    <a:pt x="149721" y="177393"/>
                  </a:cubicBezTo>
                  <a:cubicBezTo>
                    <a:pt x="151913" y="183968"/>
                    <a:pt x="168849" y="183570"/>
                    <a:pt x="187380" y="176596"/>
                  </a:cubicBezTo>
                  <a:cubicBezTo>
                    <a:pt x="206907" y="170021"/>
                    <a:pt x="219659" y="158663"/>
                    <a:pt x="217069" y="153283"/>
                  </a:cubicBezTo>
                  <a:cubicBezTo>
                    <a:pt x="214478" y="147505"/>
                    <a:pt x="198140" y="148302"/>
                    <a:pt x="179410" y="1552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7" name="Forma Livre: Forma 686">
              <a:extLst>
                <a:ext uri="{FF2B5EF4-FFF2-40B4-BE49-F238E27FC236}">
                  <a16:creationId xmlns:a16="http://schemas.microsoft.com/office/drawing/2014/main" id="{5CFC3754-785A-4DFC-9DD0-AE1F53421C90}"/>
                </a:ext>
              </a:extLst>
            </p:cNvPr>
            <p:cNvSpPr/>
            <p:nvPr/>
          </p:nvSpPr>
          <p:spPr>
            <a:xfrm>
              <a:off x="6246239" y="484512"/>
              <a:ext cx="199254" cy="199254"/>
            </a:xfrm>
            <a:custGeom>
              <a:avLst/>
              <a:gdLst>
                <a:gd name="connsiteX0" fmla="*/ 173188 w 199253"/>
                <a:gd name="connsiteY0" fmla="*/ 153401 h 199253"/>
                <a:gd name="connsiteX1" fmla="*/ 149876 w 199253"/>
                <a:gd name="connsiteY1" fmla="*/ 173526 h 199253"/>
                <a:gd name="connsiteX2" fmla="*/ 181756 w 199253"/>
                <a:gd name="connsiteY2" fmla="*/ 174721 h 199253"/>
                <a:gd name="connsiteX3" fmla="*/ 205069 w 199253"/>
                <a:gd name="connsiteY3" fmla="*/ 153401 h 199253"/>
                <a:gd name="connsiteX4" fmla="*/ 173188 w 199253"/>
                <a:gd name="connsiteY4" fmla="*/ 15340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188" y="153401"/>
                  </a:moveTo>
                  <a:cubicBezTo>
                    <a:pt x="158045" y="158382"/>
                    <a:pt x="147086" y="167349"/>
                    <a:pt x="149876" y="173526"/>
                  </a:cubicBezTo>
                  <a:cubicBezTo>
                    <a:pt x="151868" y="179703"/>
                    <a:pt x="166214" y="180500"/>
                    <a:pt x="181756" y="174721"/>
                  </a:cubicBezTo>
                  <a:cubicBezTo>
                    <a:pt x="197696" y="168943"/>
                    <a:pt x="207858" y="159578"/>
                    <a:pt x="205069" y="153401"/>
                  </a:cubicBezTo>
                  <a:cubicBezTo>
                    <a:pt x="202877" y="148220"/>
                    <a:pt x="188730" y="148021"/>
                    <a:pt x="173188" y="15340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8" name="Forma Livre: Forma 687">
              <a:extLst>
                <a:ext uri="{FF2B5EF4-FFF2-40B4-BE49-F238E27FC236}">
                  <a16:creationId xmlns:a16="http://schemas.microsoft.com/office/drawing/2014/main" id="{DDB85C87-BAD5-4501-9FDE-23FDC67F00D1}"/>
                </a:ext>
              </a:extLst>
            </p:cNvPr>
            <p:cNvSpPr/>
            <p:nvPr/>
          </p:nvSpPr>
          <p:spPr>
            <a:xfrm>
              <a:off x="6524468" y="352853"/>
              <a:ext cx="199254" cy="199254"/>
            </a:xfrm>
            <a:custGeom>
              <a:avLst/>
              <a:gdLst>
                <a:gd name="connsiteX0" fmla="*/ 161163 w 199253"/>
                <a:gd name="connsiteY0" fmla="*/ 155146 h 199253"/>
                <a:gd name="connsiteX1" fmla="*/ 149805 w 199253"/>
                <a:gd name="connsiteY1" fmla="*/ 170688 h 199253"/>
                <a:gd name="connsiteX2" fmla="*/ 169133 w 199253"/>
                <a:gd name="connsiteY2" fmla="*/ 167500 h 199253"/>
                <a:gd name="connsiteX3" fmla="*/ 179095 w 199253"/>
                <a:gd name="connsiteY3" fmla="*/ 151161 h 199253"/>
                <a:gd name="connsiteX4" fmla="*/ 161163 w 199253"/>
                <a:gd name="connsiteY4" fmla="*/ 15514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163" y="155146"/>
                  </a:moveTo>
                  <a:cubicBezTo>
                    <a:pt x="152993" y="160526"/>
                    <a:pt x="148012" y="167699"/>
                    <a:pt x="149805" y="170688"/>
                  </a:cubicBezTo>
                  <a:cubicBezTo>
                    <a:pt x="152395" y="174673"/>
                    <a:pt x="160565" y="172680"/>
                    <a:pt x="169133" y="167500"/>
                  </a:cubicBezTo>
                  <a:cubicBezTo>
                    <a:pt x="176704" y="161323"/>
                    <a:pt x="181686" y="154349"/>
                    <a:pt x="179095" y="151161"/>
                  </a:cubicBezTo>
                  <a:cubicBezTo>
                    <a:pt x="177302" y="147973"/>
                    <a:pt x="168535" y="149168"/>
                    <a:pt x="161163" y="15514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9" name="Forma Livre: Forma 688">
              <a:extLst>
                <a:ext uri="{FF2B5EF4-FFF2-40B4-BE49-F238E27FC236}">
                  <a16:creationId xmlns:a16="http://schemas.microsoft.com/office/drawing/2014/main" id="{C1F48432-5997-4792-8F60-11AEEF147392}"/>
                </a:ext>
              </a:extLst>
            </p:cNvPr>
            <p:cNvSpPr/>
            <p:nvPr/>
          </p:nvSpPr>
          <p:spPr>
            <a:xfrm>
              <a:off x="6276961" y="-2393337"/>
              <a:ext cx="597762" cy="996270"/>
            </a:xfrm>
            <a:custGeom>
              <a:avLst/>
              <a:gdLst>
                <a:gd name="connsiteX0" fmla="*/ 149440 w 597761"/>
                <a:gd name="connsiteY0" fmla="*/ 820926 h 996269"/>
                <a:gd name="connsiteX1" fmla="*/ 158407 w 597761"/>
                <a:gd name="connsiteY1" fmla="*/ 825111 h 996269"/>
                <a:gd name="connsiteX2" fmla="*/ 206427 w 597761"/>
                <a:gd name="connsiteY2" fmla="*/ 736044 h 996269"/>
                <a:gd name="connsiteX3" fmla="*/ 436167 w 597761"/>
                <a:gd name="connsiteY3" fmla="*/ 885484 h 996269"/>
                <a:gd name="connsiteX4" fmla="*/ 627650 w 597761"/>
                <a:gd name="connsiteY4" fmla="*/ 670888 h 996269"/>
                <a:gd name="connsiteX5" fmla="*/ 190885 w 597761"/>
                <a:gd name="connsiteY5" fmla="*/ 420824 h 996269"/>
                <a:gd name="connsiteX6" fmla="*/ 297088 w 597761"/>
                <a:gd name="connsiteY6" fmla="*/ 155020 h 996269"/>
                <a:gd name="connsiteX7" fmla="*/ 281944 w 597761"/>
                <a:gd name="connsiteY7" fmla="*/ 149440 h 996269"/>
                <a:gd name="connsiteX8" fmla="*/ 176539 w 597761"/>
                <a:gd name="connsiteY8" fmla="*/ 420426 h 996269"/>
                <a:gd name="connsiteX9" fmla="*/ 615695 w 597761"/>
                <a:gd name="connsiteY9" fmla="*/ 666504 h 996269"/>
                <a:gd name="connsiteX10" fmla="*/ 431983 w 597761"/>
                <a:gd name="connsiteY10" fmla="*/ 876518 h 996269"/>
                <a:gd name="connsiteX11" fmla="*/ 198855 w 597761"/>
                <a:gd name="connsiteY11" fmla="*/ 727675 h 996269"/>
                <a:gd name="connsiteX12" fmla="*/ 149440 w 597761"/>
                <a:gd name="connsiteY12" fmla="*/ 820926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149440" y="820926"/>
                  </a:moveTo>
                  <a:cubicBezTo>
                    <a:pt x="152628" y="822122"/>
                    <a:pt x="155219" y="823516"/>
                    <a:pt x="158407" y="825111"/>
                  </a:cubicBezTo>
                  <a:cubicBezTo>
                    <a:pt x="174148" y="795023"/>
                    <a:pt x="190287" y="765534"/>
                    <a:pt x="206427" y="736044"/>
                  </a:cubicBezTo>
                  <a:cubicBezTo>
                    <a:pt x="292505" y="777290"/>
                    <a:pt x="368819" y="828498"/>
                    <a:pt x="436167" y="885484"/>
                  </a:cubicBezTo>
                  <a:cubicBezTo>
                    <a:pt x="499729" y="814152"/>
                    <a:pt x="563889" y="742619"/>
                    <a:pt x="627650" y="670888"/>
                  </a:cubicBezTo>
                  <a:cubicBezTo>
                    <a:pt x="506503" y="567674"/>
                    <a:pt x="361447" y="481796"/>
                    <a:pt x="190885" y="420824"/>
                  </a:cubicBezTo>
                  <a:cubicBezTo>
                    <a:pt x="225954" y="332356"/>
                    <a:pt x="261820" y="243488"/>
                    <a:pt x="297088" y="155020"/>
                  </a:cubicBezTo>
                  <a:cubicBezTo>
                    <a:pt x="292106" y="153226"/>
                    <a:pt x="287125" y="151234"/>
                    <a:pt x="281944" y="149440"/>
                  </a:cubicBezTo>
                  <a:cubicBezTo>
                    <a:pt x="246477" y="239702"/>
                    <a:pt x="211408" y="330164"/>
                    <a:pt x="176539" y="420426"/>
                  </a:cubicBezTo>
                  <a:cubicBezTo>
                    <a:pt x="348097" y="480202"/>
                    <a:pt x="493951" y="564686"/>
                    <a:pt x="615695" y="666504"/>
                  </a:cubicBezTo>
                  <a:cubicBezTo>
                    <a:pt x="554524" y="736642"/>
                    <a:pt x="493353" y="806381"/>
                    <a:pt x="431983" y="876518"/>
                  </a:cubicBezTo>
                  <a:cubicBezTo>
                    <a:pt x="363439" y="819133"/>
                    <a:pt x="286328" y="768921"/>
                    <a:pt x="198855" y="727675"/>
                  </a:cubicBezTo>
                  <a:cubicBezTo>
                    <a:pt x="182915" y="757962"/>
                    <a:pt x="166178" y="789643"/>
                    <a:pt x="149440" y="82092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0" name="Forma Livre: Forma 689">
              <a:extLst>
                <a:ext uri="{FF2B5EF4-FFF2-40B4-BE49-F238E27FC236}">
                  <a16:creationId xmlns:a16="http://schemas.microsoft.com/office/drawing/2014/main" id="{4AB119B9-4D78-4230-B0B8-5BA6FDCE9D30}"/>
                </a:ext>
              </a:extLst>
            </p:cNvPr>
            <p:cNvSpPr/>
            <p:nvPr/>
          </p:nvSpPr>
          <p:spPr>
            <a:xfrm>
              <a:off x="6376323" y="-2408400"/>
              <a:ext cx="199254" cy="199254"/>
            </a:xfrm>
            <a:custGeom>
              <a:avLst/>
              <a:gdLst>
                <a:gd name="connsiteX0" fmla="*/ 186368 w 199253"/>
                <a:gd name="connsiteY0" fmla="*/ 177853 h 199253"/>
                <a:gd name="connsiteX1" fmla="*/ 230602 w 199253"/>
                <a:gd name="connsiteY1" fmla="*/ 182038 h 199253"/>
                <a:gd name="connsiteX2" fmla="*/ 194736 w 199253"/>
                <a:gd name="connsiteY2" fmla="*/ 156533 h 199253"/>
                <a:gd name="connsiteX3" fmla="*/ 149705 w 199253"/>
                <a:gd name="connsiteY3" fmla="*/ 152946 h 199253"/>
                <a:gd name="connsiteX4" fmla="*/ 186368 w 199253"/>
                <a:gd name="connsiteY4" fmla="*/ 17785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86368" y="177853"/>
                  </a:moveTo>
                  <a:cubicBezTo>
                    <a:pt x="208086" y="185823"/>
                    <a:pt x="228012" y="187617"/>
                    <a:pt x="230602" y="182038"/>
                  </a:cubicBezTo>
                  <a:cubicBezTo>
                    <a:pt x="233591" y="176259"/>
                    <a:pt x="217252" y="164503"/>
                    <a:pt x="194736" y="156533"/>
                  </a:cubicBezTo>
                  <a:cubicBezTo>
                    <a:pt x="171822" y="148364"/>
                    <a:pt x="151698" y="147367"/>
                    <a:pt x="149705" y="152946"/>
                  </a:cubicBezTo>
                  <a:cubicBezTo>
                    <a:pt x="147115" y="158924"/>
                    <a:pt x="163852" y="169684"/>
                    <a:pt x="186368" y="17785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1" name="Forma Livre: Forma 690">
              <a:extLst>
                <a:ext uri="{FF2B5EF4-FFF2-40B4-BE49-F238E27FC236}">
                  <a16:creationId xmlns:a16="http://schemas.microsoft.com/office/drawing/2014/main" id="{1EA14364-9951-4ECA-A9B4-F9F8BD74B0CA}"/>
                </a:ext>
              </a:extLst>
            </p:cNvPr>
            <p:cNvSpPr/>
            <p:nvPr/>
          </p:nvSpPr>
          <p:spPr>
            <a:xfrm>
              <a:off x="6277752" y="-2139897"/>
              <a:ext cx="199254" cy="199254"/>
            </a:xfrm>
            <a:custGeom>
              <a:avLst/>
              <a:gdLst>
                <a:gd name="connsiteX0" fmla="*/ 179733 w 199253"/>
                <a:gd name="connsiteY0" fmla="*/ 176350 h 199253"/>
                <a:gd name="connsiteX1" fmla="*/ 216993 w 199253"/>
                <a:gd name="connsiteY1" fmla="*/ 177745 h 199253"/>
                <a:gd name="connsiteX2" fmla="*/ 187902 w 199253"/>
                <a:gd name="connsiteY2" fmla="*/ 154831 h 199253"/>
                <a:gd name="connsiteX3" fmla="*/ 149845 w 199253"/>
                <a:gd name="connsiteY3" fmla="*/ 153635 h 199253"/>
                <a:gd name="connsiteX4" fmla="*/ 179733 w 199253"/>
                <a:gd name="connsiteY4" fmla="*/ 17635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9733" y="176350"/>
                  </a:moveTo>
                  <a:cubicBezTo>
                    <a:pt x="197865" y="182726"/>
                    <a:pt x="214801" y="183523"/>
                    <a:pt x="216993" y="177745"/>
                  </a:cubicBezTo>
                  <a:cubicBezTo>
                    <a:pt x="219783" y="171967"/>
                    <a:pt x="206831" y="161207"/>
                    <a:pt x="187902" y="154831"/>
                  </a:cubicBezTo>
                  <a:cubicBezTo>
                    <a:pt x="168973" y="147857"/>
                    <a:pt x="151638" y="147857"/>
                    <a:pt x="149845" y="153635"/>
                  </a:cubicBezTo>
                  <a:cubicBezTo>
                    <a:pt x="146856" y="159613"/>
                    <a:pt x="160804" y="169376"/>
                    <a:pt x="179733" y="176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2" name="Forma Livre: Forma 691">
              <a:extLst>
                <a:ext uri="{FF2B5EF4-FFF2-40B4-BE49-F238E27FC236}">
                  <a16:creationId xmlns:a16="http://schemas.microsoft.com/office/drawing/2014/main" id="{654D6D71-555D-4D4D-AB47-1829A93C5CEB}"/>
                </a:ext>
              </a:extLst>
            </p:cNvPr>
            <p:cNvSpPr/>
            <p:nvPr/>
          </p:nvSpPr>
          <p:spPr>
            <a:xfrm>
              <a:off x="6263455" y="-1733287"/>
              <a:ext cx="199254" cy="199254"/>
            </a:xfrm>
            <a:custGeom>
              <a:avLst/>
              <a:gdLst>
                <a:gd name="connsiteX0" fmla="*/ 164142 w 199253"/>
                <a:gd name="connsiteY0" fmla="*/ 169843 h 199253"/>
                <a:gd name="connsiteX1" fmla="*/ 186260 w 199253"/>
                <a:gd name="connsiteY1" fmla="*/ 170241 h 199253"/>
                <a:gd name="connsiteX2" fmla="*/ 172312 w 199253"/>
                <a:gd name="connsiteY2" fmla="*/ 153304 h 199253"/>
                <a:gd name="connsiteX3" fmla="*/ 149995 w 199253"/>
                <a:gd name="connsiteY3" fmla="*/ 152906 h 199253"/>
                <a:gd name="connsiteX4" fmla="*/ 164142 w 199253"/>
                <a:gd name="connsiteY4" fmla="*/ 16984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4142" y="169843"/>
                  </a:moveTo>
                  <a:cubicBezTo>
                    <a:pt x="174105" y="174425"/>
                    <a:pt x="183669" y="175023"/>
                    <a:pt x="186260" y="170241"/>
                  </a:cubicBezTo>
                  <a:cubicBezTo>
                    <a:pt x="188850" y="165857"/>
                    <a:pt x="182274" y="158087"/>
                    <a:pt x="172312" y="153304"/>
                  </a:cubicBezTo>
                  <a:cubicBezTo>
                    <a:pt x="162150" y="148323"/>
                    <a:pt x="152187" y="148124"/>
                    <a:pt x="149995" y="152906"/>
                  </a:cubicBezTo>
                  <a:cubicBezTo>
                    <a:pt x="147405" y="157489"/>
                    <a:pt x="154180" y="164861"/>
                    <a:pt x="164142" y="1698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3" name="Forma Livre: Forma 692">
              <a:extLst>
                <a:ext uri="{FF2B5EF4-FFF2-40B4-BE49-F238E27FC236}">
                  <a16:creationId xmlns:a16="http://schemas.microsoft.com/office/drawing/2014/main" id="{6A7B88D5-1830-49B5-A953-E7F244167078}"/>
                </a:ext>
              </a:extLst>
            </p:cNvPr>
            <p:cNvSpPr/>
            <p:nvPr/>
          </p:nvSpPr>
          <p:spPr>
            <a:xfrm>
              <a:off x="6732460" y="-1891777"/>
              <a:ext cx="199254" cy="199254"/>
            </a:xfrm>
            <a:custGeom>
              <a:avLst/>
              <a:gdLst>
                <a:gd name="connsiteX0" fmla="*/ 167169 w 199253"/>
                <a:gd name="connsiteY0" fmla="*/ 180287 h 199253"/>
                <a:gd name="connsiteX1" fmla="*/ 198253 w 199253"/>
                <a:gd name="connsiteY1" fmla="*/ 192242 h 199253"/>
                <a:gd name="connsiteX2" fmla="*/ 182312 w 199253"/>
                <a:gd name="connsiteY2" fmla="*/ 162752 h 199253"/>
                <a:gd name="connsiteX3" fmla="*/ 150432 w 199253"/>
                <a:gd name="connsiteY3" fmla="*/ 150996 h 199253"/>
                <a:gd name="connsiteX4" fmla="*/ 167169 w 199253"/>
                <a:gd name="connsiteY4" fmla="*/ 18028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169" y="180287"/>
                  </a:moveTo>
                  <a:cubicBezTo>
                    <a:pt x="180121" y="191246"/>
                    <a:pt x="193670" y="196825"/>
                    <a:pt x="198253" y="192242"/>
                  </a:cubicBezTo>
                  <a:cubicBezTo>
                    <a:pt x="202437" y="187460"/>
                    <a:pt x="195663" y="174110"/>
                    <a:pt x="182312" y="162752"/>
                  </a:cubicBezTo>
                  <a:cubicBezTo>
                    <a:pt x="169361" y="151793"/>
                    <a:pt x="154815" y="146613"/>
                    <a:pt x="150432" y="150996"/>
                  </a:cubicBezTo>
                  <a:cubicBezTo>
                    <a:pt x="146646" y="156177"/>
                    <a:pt x="154018" y="169128"/>
                    <a:pt x="167169" y="18028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4" name="Forma Livre: Forma 693">
              <a:extLst>
                <a:ext uri="{FF2B5EF4-FFF2-40B4-BE49-F238E27FC236}">
                  <a16:creationId xmlns:a16="http://schemas.microsoft.com/office/drawing/2014/main" id="{79E8A61C-F579-4713-BF5E-FDBFDDDEEB01}"/>
                </a:ext>
              </a:extLst>
            </p:cNvPr>
            <p:cNvSpPr/>
            <p:nvPr/>
          </p:nvSpPr>
          <p:spPr>
            <a:xfrm>
              <a:off x="6539797" y="-1679260"/>
              <a:ext cx="199254" cy="199254"/>
            </a:xfrm>
            <a:custGeom>
              <a:avLst/>
              <a:gdLst>
                <a:gd name="connsiteX0" fmla="*/ 162571 w 199253"/>
                <a:gd name="connsiteY0" fmla="*/ 176388 h 199253"/>
                <a:gd name="connsiteX1" fmla="*/ 189271 w 199253"/>
                <a:gd name="connsiteY1" fmla="*/ 184159 h 199253"/>
                <a:gd name="connsiteX2" fmla="*/ 177715 w 199253"/>
                <a:gd name="connsiteY2" fmla="*/ 159053 h 199253"/>
                <a:gd name="connsiteX3" fmla="*/ 150815 w 199253"/>
                <a:gd name="connsiteY3" fmla="*/ 151880 h 199253"/>
                <a:gd name="connsiteX4" fmla="*/ 162571 w 199253"/>
                <a:gd name="connsiteY4" fmla="*/ 1763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2571" y="176388"/>
                  </a:moveTo>
                  <a:cubicBezTo>
                    <a:pt x="173331" y="185354"/>
                    <a:pt x="184888" y="188941"/>
                    <a:pt x="189271" y="184159"/>
                  </a:cubicBezTo>
                  <a:cubicBezTo>
                    <a:pt x="193854" y="179576"/>
                    <a:pt x="188873" y="167820"/>
                    <a:pt x="177715" y="159053"/>
                  </a:cubicBezTo>
                  <a:cubicBezTo>
                    <a:pt x="167154" y="150086"/>
                    <a:pt x="155199" y="146699"/>
                    <a:pt x="150815" y="151880"/>
                  </a:cubicBezTo>
                  <a:cubicBezTo>
                    <a:pt x="146631" y="156662"/>
                    <a:pt x="152409" y="167422"/>
                    <a:pt x="162571" y="1763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5" name="Forma Livre: Forma 694">
              <a:extLst>
                <a:ext uri="{FF2B5EF4-FFF2-40B4-BE49-F238E27FC236}">
                  <a16:creationId xmlns:a16="http://schemas.microsoft.com/office/drawing/2014/main" id="{DD1B9B73-B5B6-4DE8-8A39-E7A485854CC8}"/>
                </a:ext>
              </a:extLst>
            </p:cNvPr>
            <p:cNvSpPr/>
            <p:nvPr/>
          </p:nvSpPr>
          <p:spPr>
            <a:xfrm>
              <a:off x="6316791" y="-1818608"/>
              <a:ext cx="199254" cy="199254"/>
            </a:xfrm>
            <a:custGeom>
              <a:avLst/>
              <a:gdLst>
                <a:gd name="connsiteX0" fmla="*/ 161815 w 199253"/>
                <a:gd name="connsiteY0" fmla="*/ 165499 h 199253"/>
                <a:gd name="connsiteX1" fmla="*/ 180744 w 199253"/>
                <a:gd name="connsiteY1" fmla="*/ 166695 h 199253"/>
                <a:gd name="connsiteX2" fmla="*/ 168789 w 199253"/>
                <a:gd name="connsiteY2" fmla="*/ 152548 h 199253"/>
                <a:gd name="connsiteX3" fmla="*/ 149660 w 199253"/>
                <a:gd name="connsiteY3" fmla="*/ 151751 h 199253"/>
                <a:gd name="connsiteX4" fmla="*/ 161815 w 199253"/>
                <a:gd name="connsiteY4" fmla="*/ 1654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815" y="165499"/>
                  </a:moveTo>
                  <a:cubicBezTo>
                    <a:pt x="170383" y="169683"/>
                    <a:pt x="178951" y="170480"/>
                    <a:pt x="180744" y="166695"/>
                  </a:cubicBezTo>
                  <a:cubicBezTo>
                    <a:pt x="182936" y="163706"/>
                    <a:pt x="177357" y="157130"/>
                    <a:pt x="168789" y="152548"/>
                  </a:cubicBezTo>
                  <a:cubicBezTo>
                    <a:pt x="159822" y="148762"/>
                    <a:pt x="151653" y="148363"/>
                    <a:pt x="149660" y="151751"/>
                  </a:cubicBezTo>
                  <a:cubicBezTo>
                    <a:pt x="148266" y="155138"/>
                    <a:pt x="153645" y="161514"/>
                    <a:pt x="161815" y="1654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6" name="Forma Livre: Forma 695">
              <a:extLst>
                <a:ext uri="{FF2B5EF4-FFF2-40B4-BE49-F238E27FC236}">
                  <a16:creationId xmlns:a16="http://schemas.microsoft.com/office/drawing/2014/main" id="{CC9A64F0-A414-4FD3-AFA9-86C1C153690A}"/>
                </a:ext>
              </a:extLst>
            </p:cNvPr>
            <p:cNvSpPr/>
            <p:nvPr/>
          </p:nvSpPr>
          <p:spPr>
            <a:xfrm>
              <a:off x="8167482" y="-1681403"/>
              <a:ext cx="398508" cy="597762"/>
            </a:xfrm>
            <a:custGeom>
              <a:avLst/>
              <a:gdLst>
                <a:gd name="connsiteX0" fmla="*/ 149440 w 398507"/>
                <a:gd name="connsiteY0" fmla="*/ 340525 h 597761"/>
                <a:gd name="connsiteX1" fmla="*/ 151034 w 398507"/>
                <a:gd name="connsiteY1" fmla="*/ 348495 h 597761"/>
                <a:gd name="connsiteX2" fmla="*/ 192679 w 398507"/>
                <a:gd name="connsiteY2" fmla="*/ 336141 h 597761"/>
                <a:gd name="connsiteX3" fmla="*/ 240699 w 398507"/>
                <a:gd name="connsiteY3" fmla="*/ 562494 h 597761"/>
                <a:gd name="connsiteX4" fmla="*/ 359853 w 398507"/>
                <a:gd name="connsiteY4" fmla="*/ 538783 h 597761"/>
                <a:gd name="connsiteX5" fmla="*/ 280151 w 398507"/>
                <a:gd name="connsiteY5" fmla="*/ 197261 h 597761"/>
                <a:gd name="connsiteX6" fmla="*/ 396515 w 398507"/>
                <a:gd name="connsiteY6" fmla="*/ 157809 h 597761"/>
                <a:gd name="connsiteX7" fmla="*/ 393925 w 398507"/>
                <a:gd name="connsiteY7" fmla="*/ 149440 h 597761"/>
                <a:gd name="connsiteX8" fmla="*/ 275967 w 398507"/>
                <a:gd name="connsiteY8" fmla="*/ 190088 h 597761"/>
                <a:gd name="connsiteX9" fmla="*/ 356665 w 398507"/>
                <a:gd name="connsiteY9" fmla="*/ 530414 h 597761"/>
                <a:gd name="connsiteX10" fmla="*/ 241297 w 398507"/>
                <a:gd name="connsiteY10" fmla="*/ 553527 h 597761"/>
                <a:gd name="connsiteX11" fmla="*/ 192479 w 398507"/>
                <a:gd name="connsiteY11" fmla="*/ 327573 h 597761"/>
                <a:gd name="connsiteX12" fmla="*/ 149440 w 398507"/>
                <a:gd name="connsiteY12" fmla="*/ 34052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40525"/>
                  </a:moveTo>
                  <a:cubicBezTo>
                    <a:pt x="149839" y="343514"/>
                    <a:pt x="150437" y="345705"/>
                    <a:pt x="151034" y="348495"/>
                  </a:cubicBezTo>
                  <a:cubicBezTo>
                    <a:pt x="164584" y="343912"/>
                    <a:pt x="179129" y="340126"/>
                    <a:pt x="192679" y="336141"/>
                  </a:cubicBezTo>
                  <a:cubicBezTo>
                    <a:pt x="211807" y="410463"/>
                    <a:pt x="227947" y="485980"/>
                    <a:pt x="240699" y="562494"/>
                  </a:cubicBezTo>
                  <a:cubicBezTo>
                    <a:pt x="280350" y="554524"/>
                    <a:pt x="320201" y="546554"/>
                    <a:pt x="359853" y="538783"/>
                  </a:cubicBezTo>
                  <a:cubicBezTo>
                    <a:pt x="340525" y="423215"/>
                    <a:pt x="314223" y="309242"/>
                    <a:pt x="280151" y="197261"/>
                  </a:cubicBezTo>
                  <a:cubicBezTo>
                    <a:pt x="318806" y="184111"/>
                    <a:pt x="357661" y="170760"/>
                    <a:pt x="396515" y="157809"/>
                  </a:cubicBezTo>
                  <a:cubicBezTo>
                    <a:pt x="395718" y="155219"/>
                    <a:pt x="394722" y="152230"/>
                    <a:pt x="393925" y="149440"/>
                  </a:cubicBezTo>
                  <a:cubicBezTo>
                    <a:pt x="354473" y="162790"/>
                    <a:pt x="315020" y="176539"/>
                    <a:pt x="275967" y="190088"/>
                  </a:cubicBezTo>
                  <a:cubicBezTo>
                    <a:pt x="309840" y="301471"/>
                    <a:pt x="336739" y="414847"/>
                    <a:pt x="356665" y="530414"/>
                  </a:cubicBezTo>
                  <a:cubicBezTo>
                    <a:pt x="317611" y="537986"/>
                    <a:pt x="279553" y="545756"/>
                    <a:pt x="241297" y="553527"/>
                  </a:cubicBezTo>
                  <a:cubicBezTo>
                    <a:pt x="228146" y="477412"/>
                    <a:pt x="212206" y="401895"/>
                    <a:pt x="192479" y="327573"/>
                  </a:cubicBezTo>
                  <a:cubicBezTo>
                    <a:pt x="177934" y="332156"/>
                    <a:pt x="163388" y="336141"/>
                    <a:pt x="149440" y="34052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7" name="Forma Livre: Forma 696">
              <a:extLst>
                <a:ext uri="{FF2B5EF4-FFF2-40B4-BE49-F238E27FC236}">
                  <a16:creationId xmlns:a16="http://schemas.microsoft.com/office/drawing/2014/main" id="{E4864B85-44FB-4E63-884D-1B2AA73F4B1C}"/>
                </a:ext>
              </a:extLst>
            </p:cNvPr>
            <p:cNvSpPr/>
            <p:nvPr/>
          </p:nvSpPr>
          <p:spPr>
            <a:xfrm>
              <a:off x="8404500" y="-1700181"/>
              <a:ext cx="199254" cy="199254"/>
            </a:xfrm>
            <a:custGeom>
              <a:avLst/>
              <a:gdLst>
                <a:gd name="connsiteX0" fmla="*/ 152922 w 199253"/>
                <a:gd name="connsiteY0" fmla="*/ 173798 h 199253"/>
                <a:gd name="connsiteX1" fmla="*/ 164678 w 199253"/>
                <a:gd name="connsiteY1" fmla="*/ 195517 h 199253"/>
                <a:gd name="connsiteX2" fmla="*/ 162685 w 199253"/>
                <a:gd name="connsiteY2" fmla="*/ 170610 h 199253"/>
                <a:gd name="connsiteX3" fmla="*/ 150929 w 199253"/>
                <a:gd name="connsiteY3" fmla="*/ 149489 h 199253"/>
                <a:gd name="connsiteX4" fmla="*/ 152922 w 199253"/>
                <a:gd name="connsiteY4" fmla="*/ 17379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2" y="173798"/>
                  </a:moveTo>
                  <a:cubicBezTo>
                    <a:pt x="157305" y="186550"/>
                    <a:pt x="162486" y="196114"/>
                    <a:pt x="164678" y="195517"/>
                  </a:cubicBezTo>
                  <a:cubicBezTo>
                    <a:pt x="167467" y="194719"/>
                    <a:pt x="166073" y="183561"/>
                    <a:pt x="162685" y="170610"/>
                  </a:cubicBezTo>
                  <a:cubicBezTo>
                    <a:pt x="158102" y="157857"/>
                    <a:pt x="153320" y="148692"/>
                    <a:pt x="150929" y="149489"/>
                  </a:cubicBezTo>
                  <a:cubicBezTo>
                    <a:pt x="148140" y="150286"/>
                    <a:pt x="149535" y="161444"/>
                    <a:pt x="152922" y="17379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8" name="Forma Livre: Forma 697">
              <a:extLst>
                <a:ext uri="{FF2B5EF4-FFF2-40B4-BE49-F238E27FC236}">
                  <a16:creationId xmlns:a16="http://schemas.microsoft.com/office/drawing/2014/main" id="{399926D9-C9C6-496A-8351-7ED0EF2AC39E}"/>
                </a:ext>
              </a:extLst>
            </p:cNvPr>
            <p:cNvSpPr/>
            <p:nvPr/>
          </p:nvSpPr>
          <p:spPr>
            <a:xfrm>
              <a:off x="8288332" y="-1659534"/>
              <a:ext cx="199254" cy="199254"/>
            </a:xfrm>
            <a:custGeom>
              <a:avLst/>
              <a:gdLst>
                <a:gd name="connsiteX0" fmla="*/ 152926 w 199253"/>
                <a:gd name="connsiteY0" fmla="*/ 172603 h 199253"/>
                <a:gd name="connsiteX1" fmla="*/ 164482 w 199253"/>
                <a:gd name="connsiteY1" fmla="*/ 193923 h 199253"/>
                <a:gd name="connsiteX2" fmla="*/ 162490 w 199253"/>
                <a:gd name="connsiteY2" fmla="*/ 169814 h 199253"/>
                <a:gd name="connsiteX3" fmla="*/ 150734 w 199253"/>
                <a:gd name="connsiteY3" fmla="*/ 149490 h 199253"/>
                <a:gd name="connsiteX4" fmla="*/ 152926 w 199253"/>
                <a:gd name="connsiteY4" fmla="*/ 1726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26" y="172603"/>
                  </a:moveTo>
                  <a:cubicBezTo>
                    <a:pt x="156911" y="185156"/>
                    <a:pt x="161693" y="194521"/>
                    <a:pt x="164482" y="193923"/>
                  </a:cubicBezTo>
                  <a:cubicBezTo>
                    <a:pt x="167072" y="192728"/>
                    <a:pt x="166076" y="181769"/>
                    <a:pt x="162490" y="169814"/>
                  </a:cubicBezTo>
                  <a:cubicBezTo>
                    <a:pt x="158505" y="157659"/>
                    <a:pt x="153523" y="148693"/>
                    <a:pt x="150734" y="149490"/>
                  </a:cubicBezTo>
                  <a:cubicBezTo>
                    <a:pt x="148143" y="150486"/>
                    <a:pt x="149737" y="161046"/>
                    <a:pt x="152926" y="1726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9" name="Forma Livre: Forma 698">
              <a:extLst>
                <a:ext uri="{FF2B5EF4-FFF2-40B4-BE49-F238E27FC236}">
                  <a16:creationId xmlns:a16="http://schemas.microsoft.com/office/drawing/2014/main" id="{F33A8ABD-3158-43B7-95A5-A8E8AAD90059}"/>
                </a:ext>
              </a:extLst>
            </p:cNvPr>
            <p:cNvSpPr/>
            <p:nvPr/>
          </p:nvSpPr>
          <p:spPr>
            <a:xfrm>
              <a:off x="8162871" y="-1503928"/>
              <a:ext cx="199254" cy="199254"/>
            </a:xfrm>
            <a:custGeom>
              <a:avLst/>
              <a:gdLst>
                <a:gd name="connsiteX0" fmla="*/ 151660 w 199253"/>
                <a:gd name="connsiteY0" fmla="*/ 168031 h 199253"/>
                <a:gd name="connsiteX1" fmla="*/ 159829 w 199253"/>
                <a:gd name="connsiteY1" fmla="*/ 183972 h 199253"/>
                <a:gd name="connsiteX2" fmla="*/ 159232 w 199253"/>
                <a:gd name="connsiteY2" fmla="*/ 165441 h 199253"/>
                <a:gd name="connsiteX3" fmla="*/ 150863 w 199253"/>
                <a:gd name="connsiteY3" fmla="*/ 149501 h 199253"/>
                <a:gd name="connsiteX4" fmla="*/ 151660 w 199253"/>
                <a:gd name="connsiteY4" fmla="*/ 16803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660" y="168031"/>
                  </a:moveTo>
                  <a:cubicBezTo>
                    <a:pt x="154250" y="176799"/>
                    <a:pt x="158036" y="184570"/>
                    <a:pt x="159829" y="183972"/>
                  </a:cubicBezTo>
                  <a:cubicBezTo>
                    <a:pt x="162022" y="183374"/>
                    <a:pt x="161424" y="174806"/>
                    <a:pt x="159232" y="165441"/>
                  </a:cubicBezTo>
                  <a:cubicBezTo>
                    <a:pt x="156442" y="155877"/>
                    <a:pt x="153254" y="148704"/>
                    <a:pt x="150863" y="149501"/>
                  </a:cubicBezTo>
                  <a:cubicBezTo>
                    <a:pt x="148671" y="150298"/>
                    <a:pt x="149070" y="158467"/>
                    <a:pt x="151660" y="168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0" name="Forma Livre: Forma 699">
              <a:extLst>
                <a:ext uri="{FF2B5EF4-FFF2-40B4-BE49-F238E27FC236}">
                  <a16:creationId xmlns:a16="http://schemas.microsoft.com/office/drawing/2014/main" id="{6B3C598C-5AA1-48AB-84A5-53F49CED3FD8}"/>
                </a:ext>
              </a:extLst>
            </p:cNvPr>
            <p:cNvSpPr/>
            <p:nvPr/>
          </p:nvSpPr>
          <p:spPr>
            <a:xfrm>
              <a:off x="8370727" y="-1319584"/>
              <a:ext cx="199254" cy="199254"/>
            </a:xfrm>
            <a:custGeom>
              <a:avLst/>
              <a:gdLst>
                <a:gd name="connsiteX0" fmla="*/ 150829 w 199253"/>
                <a:gd name="connsiteY0" fmla="*/ 173177 h 199253"/>
                <a:gd name="connsiteX1" fmla="*/ 159198 w 199253"/>
                <a:gd name="connsiteY1" fmla="*/ 194896 h 199253"/>
                <a:gd name="connsiteX2" fmla="*/ 160194 w 199253"/>
                <a:gd name="connsiteY2" fmla="*/ 171583 h 199253"/>
                <a:gd name="connsiteX3" fmla="*/ 151825 w 199253"/>
                <a:gd name="connsiteY3" fmla="*/ 149466 h 199253"/>
                <a:gd name="connsiteX4" fmla="*/ 150829 w 199253"/>
                <a:gd name="connsiteY4" fmla="*/ 1731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829" y="173177"/>
                  </a:moveTo>
                  <a:cubicBezTo>
                    <a:pt x="152622" y="185929"/>
                    <a:pt x="156408" y="195095"/>
                    <a:pt x="159198" y="194896"/>
                  </a:cubicBezTo>
                  <a:cubicBezTo>
                    <a:pt x="161788" y="194497"/>
                    <a:pt x="162386" y="183937"/>
                    <a:pt x="160194" y="171583"/>
                  </a:cubicBezTo>
                  <a:cubicBezTo>
                    <a:pt x="158202" y="158831"/>
                    <a:pt x="154416" y="148868"/>
                    <a:pt x="151825" y="149466"/>
                  </a:cubicBezTo>
                  <a:cubicBezTo>
                    <a:pt x="148837" y="150064"/>
                    <a:pt x="148837" y="161222"/>
                    <a:pt x="150829" y="1731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1" name="Forma Livre: Forma 700">
              <a:extLst>
                <a:ext uri="{FF2B5EF4-FFF2-40B4-BE49-F238E27FC236}">
                  <a16:creationId xmlns:a16="http://schemas.microsoft.com/office/drawing/2014/main" id="{DD1DFB64-E551-4818-B67A-C672FE0F8DCB}"/>
                </a:ext>
              </a:extLst>
            </p:cNvPr>
            <p:cNvSpPr/>
            <p:nvPr/>
          </p:nvSpPr>
          <p:spPr>
            <a:xfrm>
              <a:off x="8252387" y="-1295076"/>
              <a:ext cx="199254" cy="199254"/>
            </a:xfrm>
            <a:custGeom>
              <a:avLst/>
              <a:gdLst>
                <a:gd name="connsiteX0" fmla="*/ 150614 w 199253"/>
                <a:gd name="connsiteY0" fmla="*/ 172581 h 199253"/>
                <a:gd name="connsiteX1" fmla="*/ 158982 w 199253"/>
                <a:gd name="connsiteY1" fmla="*/ 192904 h 199253"/>
                <a:gd name="connsiteX2" fmla="*/ 160178 w 199253"/>
                <a:gd name="connsiteY2" fmla="*/ 170189 h 199253"/>
                <a:gd name="connsiteX3" fmla="*/ 152009 w 199253"/>
                <a:gd name="connsiteY3" fmla="*/ 149467 h 199253"/>
                <a:gd name="connsiteX4" fmla="*/ 150614 w 199253"/>
                <a:gd name="connsiteY4" fmla="*/ 1725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614" y="172581"/>
                  </a:moveTo>
                  <a:cubicBezTo>
                    <a:pt x="152606" y="184536"/>
                    <a:pt x="155993" y="193502"/>
                    <a:pt x="158982" y="192904"/>
                  </a:cubicBezTo>
                  <a:cubicBezTo>
                    <a:pt x="161772" y="192506"/>
                    <a:pt x="162370" y="182344"/>
                    <a:pt x="160178" y="170189"/>
                  </a:cubicBezTo>
                  <a:cubicBezTo>
                    <a:pt x="158185" y="158433"/>
                    <a:pt x="154599" y="148869"/>
                    <a:pt x="152009" y="149467"/>
                  </a:cubicBezTo>
                  <a:cubicBezTo>
                    <a:pt x="149219" y="149866"/>
                    <a:pt x="148621" y="160625"/>
                    <a:pt x="150614" y="1725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2" name="Forma Livre: Forma 701">
              <a:extLst>
                <a:ext uri="{FF2B5EF4-FFF2-40B4-BE49-F238E27FC236}">
                  <a16:creationId xmlns:a16="http://schemas.microsoft.com/office/drawing/2014/main" id="{AAFA854B-2D12-4D19-8F89-E7582E739A9F}"/>
                </a:ext>
              </a:extLst>
            </p:cNvPr>
            <p:cNvSpPr/>
            <p:nvPr/>
          </p:nvSpPr>
          <p:spPr>
            <a:xfrm>
              <a:off x="8206010" y="-1509360"/>
              <a:ext cx="199254" cy="199254"/>
            </a:xfrm>
            <a:custGeom>
              <a:avLst/>
              <a:gdLst>
                <a:gd name="connsiteX0" fmla="*/ 151162 w 199253"/>
                <a:gd name="connsiteY0" fmla="*/ 163699 h 199253"/>
                <a:gd name="connsiteX1" fmla="*/ 157538 w 199253"/>
                <a:gd name="connsiteY1" fmla="*/ 176053 h 199253"/>
                <a:gd name="connsiteX2" fmla="*/ 156940 w 199253"/>
                <a:gd name="connsiteY2" fmla="*/ 162105 h 199253"/>
                <a:gd name="connsiteX3" fmla="*/ 150365 w 199253"/>
                <a:gd name="connsiteY3" fmla="*/ 149552 h 199253"/>
                <a:gd name="connsiteX4" fmla="*/ 151162 w 199253"/>
                <a:gd name="connsiteY4" fmla="*/ 16369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162" y="163699"/>
                  </a:moveTo>
                  <a:cubicBezTo>
                    <a:pt x="152955" y="170873"/>
                    <a:pt x="155745" y="176452"/>
                    <a:pt x="157538" y="176053"/>
                  </a:cubicBezTo>
                  <a:cubicBezTo>
                    <a:pt x="159132" y="175655"/>
                    <a:pt x="158933" y="169079"/>
                    <a:pt x="156940" y="162105"/>
                  </a:cubicBezTo>
                  <a:cubicBezTo>
                    <a:pt x="154748" y="154334"/>
                    <a:pt x="151959" y="148556"/>
                    <a:pt x="150365" y="149552"/>
                  </a:cubicBezTo>
                  <a:cubicBezTo>
                    <a:pt x="148771" y="149552"/>
                    <a:pt x="149369" y="156128"/>
                    <a:pt x="151162" y="16369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3" name="Forma Livre: Forma 702">
              <a:extLst>
                <a:ext uri="{FF2B5EF4-FFF2-40B4-BE49-F238E27FC236}">
                  <a16:creationId xmlns:a16="http://schemas.microsoft.com/office/drawing/2014/main" id="{2D77EE29-6425-4644-A326-B9715D690BA4}"/>
                </a:ext>
              </a:extLst>
            </p:cNvPr>
            <p:cNvSpPr/>
            <p:nvPr/>
          </p:nvSpPr>
          <p:spPr>
            <a:xfrm>
              <a:off x="7742474" y="-1146008"/>
              <a:ext cx="398508" cy="597762"/>
            </a:xfrm>
            <a:custGeom>
              <a:avLst/>
              <a:gdLst>
                <a:gd name="connsiteX0" fmla="*/ 149440 w 398507"/>
                <a:gd name="connsiteY0" fmla="*/ 276764 h 597761"/>
                <a:gd name="connsiteX1" fmla="*/ 150237 w 398507"/>
                <a:gd name="connsiteY1" fmla="*/ 283339 h 597761"/>
                <a:gd name="connsiteX2" fmla="*/ 192678 w 398507"/>
                <a:gd name="connsiteY2" fmla="*/ 278358 h 597761"/>
                <a:gd name="connsiteX3" fmla="*/ 202243 w 398507"/>
                <a:gd name="connsiteY3" fmla="*/ 463863 h 597761"/>
                <a:gd name="connsiteX4" fmla="*/ 322592 w 398507"/>
                <a:gd name="connsiteY4" fmla="*/ 460277 h 597761"/>
                <a:gd name="connsiteX5" fmla="*/ 303663 w 398507"/>
                <a:gd name="connsiteY5" fmla="*/ 176539 h 597761"/>
                <a:gd name="connsiteX6" fmla="*/ 423813 w 398507"/>
                <a:gd name="connsiteY6" fmla="*/ 157012 h 597761"/>
                <a:gd name="connsiteX7" fmla="*/ 422817 w 398507"/>
                <a:gd name="connsiteY7" fmla="*/ 149440 h 597761"/>
                <a:gd name="connsiteX8" fmla="*/ 300674 w 398507"/>
                <a:gd name="connsiteY8" fmla="*/ 169764 h 597761"/>
                <a:gd name="connsiteX9" fmla="*/ 320998 w 398507"/>
                <a:gd name="connsiteY9" fmla="*/ 452705 h 597761"/>
                <a:gd name="connsiteX10" fmla="*/ 204036 w 398507"/>
                <a:gd name="connsiteY10" fmla="*/ 456291 h 597761"/>
                <a:gd name="connsiteX11" fmla="*/ 194073 w 398507"/>
                <a:gd name="connsiteY11" fmla="*/ 271185 h 597761"/>
                <a:gd name="connsiteX12" fmla="*/ 149440 w 398507"/>
                <a:gd name="connsiteY12" fmla="*/ 27676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276764"/>
                  </a:moveTo>
                  <a:cubicBezTo>
                    <a:pt x="150038" y="279155"/>
                    <a:pt x="149640" y="281147"/>
                    <a:pt x="150237" y="283339"/>
                  </a:cubicBezTo>
                  <a:cubicBezTo>
                    <a:pt x="164384" y="281745"/>
                    <a:pt x="178930" y="279753"/>
                    <a:pt x="192678" y="278358"/>
                  </a:cubicBezTo>
                  <a:cubicBezTo>
                    <a:pt x="198855" y="339728"/>
                    <a:pt x="201645" y="401696"/>
                    <a:pt x="202243" y="463863"/>
                  </a:cubicBezTo>
                  <a:cubicBezTo>
                    <a:pt x="242691" y="462668"/>
                    <a:pt x="282542" y="461472"/>
                    <a:pt x="322592" y="460277"/>
                  </a:cubicBezTo>
                  <a:cubicBezTo>
                    <a:pt x="321994" y="365232"/>
                    <a:pt x="315817" y="270786"/>
                    <a:pt x="303663" y="176539"/>
                  </a:cubicBezTo>
                  <a:cubicBezTo>
                    <a:pt x="343314" y="170362"/>
                    <a:pt x="383763" y="163388"/>
                    <a:pt x="423813" y="157012"/>
                  </a:cubicBezTo>
                  <a:cubicBezTo>
                    <a:pt x="423813" y="154621"/>
                    <a:pt x="423215" y="151632"/>
                    <a:pt x="422817" y="149440"/>
                  </a:cubicBezTo>
                  <a:cubicBezTo>
                    <a:pt x="382169" y="156016"/>
                    <a:pt x="341521" y="162990"/>
                    <a:pt x="300674" y="169764"/>
                  </a:cubicBezTo>
                  <a:cubicBezTo>
                    <a:pt x="313426" y="263414"/>
                    <a:pt x="320002" y="357860"/>
                    <a:pt x="320998" y="452705"/>
                  </a:cubicBezTo>
                  <a:cubicBezTo>
                    <a:pt x="282144" y="453502"/>
                    <a:pt x="242891" y="454897"/>
                    <a:pt x="204036" y="456291"/>
                  </a:cubicBezTo>
                  <a:cubicBezTo>
                    <a:pt x="203438" y="394523"/>
                    <a:pt x="200051" y="332555"/>
                    <a:pt x="194073" y="271185"/>
                  </a:cubicBezTo>
                  <a:cubicBezTo>
                    <a:pt x="179129" y="273377"/>
                    <a:pt x="164584" y="274771"/>
                    <a:pt x="149440" y="27676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4" name="Forma Livre: Forma 703">
              <a:extLst>
                <a:ext uri="{FF2B5EF4-FFF2-40B4-BE49-F238E27FC236}">
                  <a16:creationId xmlns:a16="http://schemas.microsoft.com/office/drawing/2014/main" id="{CB06D3EA-28C7-4972-8041-104DB4CEF4F9}"/>
                </a:ext>
              </a:extLst>
            </p:cNvPr>
            <p:cNvSpPr/>
            <p:nvPr/>
          </p:nvSpPr>
          <p:spPr>
            <a:xfrm>
              <a:off x="8010993" y="-1161749"/>
              <a:ext cx="199254" cy="199254"/>
            </a:xfrm>
            <a:custGeom>
              <a:avLst/>
              <a:gdLst>
                <a:gd name="connsiteX0" fmla="*/ 150113 w 199253"/>
                <a:gd name="connsiteY0" fmla="*/ 169565 h 199253"/>
                <a:gd name="connsiteX1" fmla="*/ 157485 w 199253"/>
                <a:gd name="connsiteY1" fmla="*/ 188295 h 199253"/>
                <a:gd name="connsiteX2" fmla="*/ 160075 w 199253"/>
                <a:gd name="connsiteY2" fmla="*/ 168569 h 199253"/>
                <a:gd name="connsiteX3" fmla="*/ 152304 w 199253"/>
                <a:gd name="connsiteY3" fmla="*/ 149440 h 199253"/>
                <a:gd name="connsiteX4" fmla="*/ 150113 w 199253"/>
                <a:gd name="connsiteY4" fmla="*/ 16956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113" y="169565"/>
                  </a:moveTo>
                  <a:cubicBezTo>
                    <a:pt x="151507" y="180923"/>
                    <a:pt x="155094" y="188693"/>
                    <a:pt x="157485" y="188295"/>
                  </a:cubicBezTo>
                  <a:cubicBezTo>
                    <a:pt x="160275" y="187896"/>
                    <a:pt x="161470" y="179528"/>
                    <a:pt x="160075" y="168569"/>
                  </a:cubicBezTo>
                  <a:cubicBezTo>
                    <a:pt x="158282" y="157211"/>
                    <a:pt x="154895" y="149440"/>
                    <a:pt x="152304" y="149440"/>
                  </a:cubicBezTo>
                  <a:cubicBezTo>
                    <a:pt x="149515" y="149839"/>
                    <a:pt x="148718" y="158606"/>
                    <a:pt x="150113" y="1695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5" name="Forma Livre: Forma 704">
              <a:extLst>
                <a:ext uri="{FF2B5EF4-FFF2-40B4-BE49-F238E27FC236}">
                  <a16:creationId xmlns:a16="http://schemas.microsoft.com/office/drawing/2014/main" id="{348A9DEE-2219-4CD0-95B0-3BB5331AC8A3}"/>
                </a:ext>
              </a:extLst>
            </p:cNvPr>
            <p:cNvSpPr/>
            <p:nvPr/>
          </p:nvSpPr>
          <p:spPr>
            <a:xfrm>
              <a:off x="7890134" y="-1140861"/>
              <a:ext cx="199254" cy="199254"/>
            </a:xfrm>
            <a:custGeom>
              <a:avLst/>
              <a:gdLst>
                <a:gd name="connsiteX0" fmla="*/ 150025 w 199253"/>
                <a:gd name="connsiteY0" fmla="*/ 168403 h 199253"/>
                <a:gd name="connsiteX1" fmla="*/ 157597 w 199253"/>
                <a:gd name="connsiteY1" fmla="*/ 186336 h 199253"/>
                <a:gd name="connsiteX2" fmla="*/ 159788 w 199253"/>
                <a:gd name="connsiteY2" fmla="*/ 167208 h 199253"/>
                <a:gd name="connsiteX3" fmla="*/ 152615 w 199253"/>
                <a:gd name="connsiteY3" fmla="*/ 149474 h 199253"/>
                <a:gd name="connsiteX4" fmla="*/ 150025 w 199253"/>
                <a:gd name="connsiteY4" fmla="*/ 1684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025" y="168403"/>
                  </a:moveTo>
                  <a:cubicBezTo>
                    <a:pt x="151420" y="179163"/>
                    <a:pt x="154608" y="186735"/>
                    <a:pt x="157597" y="186336"/>
                  </a:cubicBezTo>
                  <a:cubicBezTo>
                    <a:pt x="160386" y="185739"/>
                    <a:pt x="161183" y="177370"/>
                    <a:pt x="159788" y="167208"/>
                  </a:cubicBezTo>
                  <a:cubicBezTo>
                    <a:pt x="158593" y="156249"/>
                    <a:pt x="155405" y="148877"/>
                    <a:pt x="152615" y="149474"/>
                  </a:cubicBezTo>
                  <a:cubicBezTo>
                    <a:pt x="149826" y="149873"/>
                    <a:pt x="148630" y="158441"/>
                    <a:pt x="150025" y="1684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6" name="Forma Livre: Forma 705">
              <a:extLst>
                <a:ext uri="{FF2B5EF4-FFF2-40B4-BE49-F238E27FC236}">
                  <a16:creationId xmlns:a16="http://schemas.microsoft.com/office/drawing/2014/main" id="{2E652C00-E3E2-454E-B153-5DDBA68ABB6B}"/>
                </a:ext>
              </a:extLst>
            </p:cNvPr>
            <p:cNvSpPr/>
            <p:nvPr/>
          </p:nvSpPr>
          <p:spPr>
            <a:xfrm>
              <a:off x="7739317" y="-1029250"/>
              <a:ext cx="199254" cy="199254"/>
            </a:xfrm>
            <a:custGeom>
              <a:avLst/>
              <a:gdLst>
                <a:gd name="connsiteX0" fmla="*/ 149608 w 199253"/>
                <a:gd name="connsiteY0" fmla="*/ 163593 h 199253"/>
                <a:gd name="connsiteX1" fmla="*/ 154789 w 199253"/>
                <a:gd name="connsiteY1" fmla="*/ 177142 h 199253"/>
                <a:gd name="connsiteX2" fmla="*/ 157778 w 199253"/>
                <a:gd name="connsiteY2" fmla="*/ 162397 h 199253"/>
                <a:gd name="connsiteX3" fmla="*/ 152597 w 199253"/>
                <a:gd name="connsiteY3" fmla="*/ 149445 h 199253"/>
                <a:gd name="connsiteX4" fmla="*/ 149608 w 199253"/>
                <a:gd name="connsiteY4" fmla="*/ 16359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08" y="163593"/>
                  </a:moveTo>
                  <a:cubicBezTo>
                    <a:pt x="150605" y="171164"/>
                    <a:pt x="152797" y="177540"/>
                    <a:pt x="154789" y="177142"/>
                  </a:cubicBezTo>
                  <a:cubicBezTo>
                    <a:pt x="157380" y="177142"/>
                    <a:pt x="158177" y="170168"/>
                    <a:pt x="157778" y="162397"/>
                  </a:cubicBezTo>
                  <a:cubicBezTo>
                    <a:pt x="156782" y="155025"/>
                    <a:pt x="154391" y="149246"/>
                    <a:pt x="152597" y="149445"/>
                  </a:cubicBezTo>
                  <a:cubicBezTo>
                    <a:pt x="150007" y="149844"/>
                    <a:pt x="149011" y="156021"/>
                    <a:pt x="149608" y="1635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7" name="Forma Livre: Forma 706">
              <a:extLst>
                <a:ext uri="{FF2B5EF4-FFF2-40B4-BE49-F238E27FC236}">
                  <a16:creationId xmlns:a16="http://schemas.microsoft.com/office/drawing/2014/main" id="{04628905-F9F5-4487-AFE8-C082CE810C6C}"/>
                </a:ext>
              </a:extLst>
            </p:cNvPr>
            <p:cNvSpPr/>
            <p:nvPr/>
          </p:nvSpPr>
          <p:spPr>
            <a:xfrm>
              <a:off x="7910944" y="-857303"/>
              <a:ext cx="199254" cy="199254"/>
            </a:xfrm>
            <a:custGeom>
              <a:avLst/>
              <a:gdLst>
                <a:gd name="connsiteX0" fmla="*/ 149539 w 199253"/>
                <a:gd name="connsiteY0" fmla="*/ 168184 h 199253"/>
                <a:gd name="connsiteX1" fmla="*/ 154321 w 199253"/>
                <a:gd name="connsiteY1" fmla="*/ 186914 h 199253"/>
                <a:gd name="connsiteX2" fmla="*/ 158904 w 199253"/>
                <a:gd name="connsiteY2" fmla="*/ 167786 h 199253"/>
                <a:gd name="connsiteX3" fmla="*/ 154122 w 199253"/>
                <a:gd name="connsiteY3" fmla="*/ 149454 h 199253"/>
                <a:gd name="connsiteX4" fmla="*/ 149539 w 199253"/>
                <a:gd name="connsiteY4" fmla="*/ 16818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39" y="168184"/>
                  </a:moveTo>
                  <a:cubicBezTo>
                    <a:pt x="149141" y="178745"/>
                    <a:pt x="151332" y="186914"/>
                    <a:pt x="154321" y="186914"/>
                  </a:cubicBezTo>
                  <a:cubicBezTo>
                    <a:pt x="156912" y="186914"/>
                    <a:pt x="159303" y="178545"/>
                    <a:pt x="158904" y="167786"/>
                  </a:cubicBezTo>
                  <a:cubicBezTo>
                    <a:pt x="158904" y="157225"/>
                    <a:pt x="156513" y="149056"/>
                    <a:pt x="154122" y="149454"/>
                  </a:cubicBezTo>
                  <a:cubicBezTo>
                    <a:pt x="151133" y="149454"/>
                    <a:pt x="148942" y="157624"/>
                    <a:pt x="149539" y="1681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8" name="Forma Livre: Forma 707">
              <a:extLst>
                <a:ext uri="{FF2B5EF4-FFF2-40B4-BE49-F238E27FC236}">
                  <a16:creationId xmlns:a16="http://schemas.microsoft.com/office/drawing/2014/main" id="{1E840DA8-3E9D-4486-B29B-C984991F1F02}"/>
                </a:ext>
              </a:extLst>
            </p:cNvPr>
            <p:cNvSpPr/>
            <p:nvPr/>
          </p:nvSpPr>
          <p:spPr>
            <a:xfrm>
              <a:off x="7790881" y="-853105"/>
              <a:ext cx="199254" cy="199254"/>
            </a:xfrm>
            <a:custGeom>
              <a:avLst/>
              <a:gdLst>
                <a:gd name="connsiteX0" fmla="*/ 149452 w 199253"/>
                <a:gd name="connsiteY0" fmla="*/ 167772 h 199253"/>
                <a:gd name="connsiteX1" fmla="*/ 154035 w 199253"/>
                <a:gd name="connsiteY1" fmla="*/ 185306 h 199253"/>
                <a:gd name="connsiteX2" fmla="*/ 158817 w 199253"/>
                <a:gd name="connsiteY2" fmla="*/ 167373 h 199253"/>
                <a:gd name="connsiteX3" fmla="*/ 153836 w 199253"/>
                <a:gd name="connsiteY3" fmla="*/ 149440 h 199253"/>
                <a:gd name="connsiteX4" fmla="*/ 149452 w 199253"/>
                <a:gd name="connsiteY4" fmla="*/ 1677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452" y="167772"/>
                  </a:moveTo>
                  <a:cubicBezTo>
                    <a:pt x="149253" y="177137"/>
                    <a:pt x="151644" y="184908"/>
                    <a:pt x="154035" y="185306"/>
                  </a:cubicBezTo>
                  <a:cubicBezTo>
                    <a:pt x="157024" y="184908"/>
                    <a:pt x="159016" y="177137"/>
                    <a:pt x="158817" y="167373"/>
                  </a:cubicBezTo>
                  <a:cubicBezTo>
                    <a:pt x="159016" y="157012"/>
                    <a:pt x="156824" y="149440"/>
                    <a:pt x="153836" y="149440"/>
                  </a:cubicBezTo>
                  <a:cubicBezTo>
                    <a:pt x="151245" y="149839"/>
                    <a:pt x="149452" y="157411"/>
                    <a:pt x="149452" y="1677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9" name="Forma Livre: Forma 708">
              <a:extLst>
                <a:ext uri="{FF2B5EF4-FFF2-40B4-BE49-F238E27FC236}">
                  <a16:creationId xmlns:a16="http://schemas.microsoft.com/office/drawing/2014/main" id="{2BD27186-F081-46CD-9327-800075C471BE}"/>
                </a:ext>
              </a:extLst>
            </p:cNvPr>
            <p:cNvSpPr/>
            <p:nvPr/>
          </p:nvSpPr>
          <p:spPr>
            <a:xfrm>
              <a:off x="7782834" y="-1029526"/>
              <a:ext cx="199254" cy="199254"/>
            </a:xfrm>
            <a:custGeom>
              <a:avLst/>
              <a:gdLst>
                <a:gd name="connsiteX0" fmla="*/ 149529 w 199253"/>
                <a:gd name="connsiteY0" fmla="*/ 160879 h 199253"/>
                <a:gd name="connsiteX1" fmla="*/ 153514 w 199253"/>
                <a:gd name="connsiteY1" fmla="*/ 171440 h 199253"/>
                <a:gd name="connsiteX2" fmla="*/ 155905 w 199253"/>
                <a:gd name="connsiteY2" fmla="*/ 160082 h 199253"/>
                <a:gd name="connsiteX3" fmla="*/ 151522 w 199253"/>
                <a:gd name="connsiteY3" fmla="*/ 149522 h 199253"/>
                <a:gd name="connsiteX4" fmla="*/ 149529 w 199253"/>
                <a:gd name="connsiteY4" fmla="*/ 16087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29" y="160879"/>
                  </a:moveTo>
                  <a:cubicBezTo>
                    <a:pt x="150127" y="167056"/>
                    <a:pt x="152518" y="171838"/>
                    <a:pt x="153514" y="171440"/>
                  </a:cubicBezTo>
                  <a:cubicBezTo>
                    <a:pt x="155308" y="171240"/>
                    <a:pt x="156304" y="166259"/>
                    <a:pt x="155905" y="160082"/>
                  </a:cubicBezTo>
                  <a:cubicBezTo>
                    <a:pt x="155308" y="153905"/>
                    <a:pt x="153514" y="148725"/>
                    <a:pt x="151522" y="149522"/>
                  </a:cubicBezTo>
                  <a:cubicBezTo>
                    <a:pt x="150127" y="149323"/>
                    <a:pt x="149131" y="154902"/>
                    <a:pt x="149529" y="1608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0" name="Forma Livre: Forma 709">
              <a:extLst>
                <a:ext uri="{FF2B5EF4-FFF2-40B4-BE49-F238E27FC236}">
                  <a16:creationId xmlns:a16="http://schemas.microsoft.com/office/drawing/2014/main" id="{EA36FEB4-F97F-4D46-957C-0ADCDB8F13F3}"/>
                </a:ext>
              </a:extLst>
            </p:cNvPr>
            <p:cNvSpPr/>
            <p:nvPr/>
          </p:nvSpPr>
          <p:spPr>
            <a:xfrm>
              <a:off x="6965184" y="-1796572"/>
              <a:ext cx="398508" cy="597762"/>
            </a:xfrm>
            <a:custGeom>
              <a:avLst/>
              <a:gdLst>
                <a:gd name="connsiteX0" fmla="*/ 149440 w 398507"/>
                <a:gd name="connsiteY0" fmla="*/ 397910 h 597761"/>
                <a:gd name="connsiteX1" fmla="*/ 152628 w 398507"/>
                <a:gd name="connsiteY1" fmla="*/ 402294 h 597761"/>
                <a:gd name="connsiteX2" fmla="*/ 194472 w 398507"/>
                <a:gd name="connsiteY2" fmla="*/ 375394 h 597761"/>
                <a:gd name="connsiteX3" fmla="*/ 267598 w 398507"/>
                <a:gd name="connsiteY3" fmla="*/ 508496 h 597761"/>
                <a:gd name="connsiteX4" fmla="*/ 392331 w 398507"/>
                <a:gd name="connsiteY4" fmla="*/ 445731 h 597761"/>
                <a:gd name="connsiteX5" fmla="*/ 271384 w 398507"/>
                <a:gd name="connsiteY5" fmla="*/ 236714 h 597761"/>
                <a:gd name="connsiteX6" fmla="*/ 386553 w 398507"/>
                <a:gd name="connsiteY6" fmla="*/ 154621 h 597761"/>
                <a:gd name="connsiteX7" fmla="*/ 382767 w 398507"/>
                <a:gd name="connsiteY7" fmla="*/ 149440 h 597761"/>
                <a:gd name="connsiteX8" fmla="*/ 266203 w 398507"/>
                <a:gd name="connsiteY8" fmla="*/ 232728 h 597761"/>
                <a:gd name="connsiteX9" fmla="*/ 388147 w 398507"/>
                <a:gd name="connsiteY9" fmla="*/ 440949 h 597761"/>
                <a:gd name="connsiteX10" fmla="*/ 267399 w 398507"/>
                <a:gd name="connsiteY10" fmla="*/ 502718 h 597761"/>
                <a:gd name="connsiteX11" fmla="*/ 193476 w 398507"/>
                <a:gd name="connsiteY11" fmla="*/ 369417 h 597761"/>
                <a:gd name="connsiteX12" fmla="*/ 149440 w 398507"/>
                <a:gd name="connsiteY12" fmla="*/ 39791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397910"/>
                  </a:moveTo>
                  <a:cubicBezTo>
                    <a:pt x="151034" y="399504"/>
                    <a:pt x="151632" y="400700"/>
                    <a:pt x="152628" y="402294"/>
                  </a:cubicBezTo>
                  <a:cubicBezTo>
                    <a:pt x="166776" y="393526"/>
                    <a:pt x="180723" y="384161"/>
                    <a:pt x="194472" y="375394"/>
                  </a:cubicBezTo>
                  <a:cubicBezTo>
                    <a:pt x="221570" y="418433"/>
                    <a:pt x="245680" y="463066"/>
                    <a:pt x="267598" y="508496"/>
                  </a:cubicBezTo>
                  <a:cubicBezTo>
                    <a:pt x="308843" y="487375"/>
                    <a:pt x="350488" y="466653"/>
                    <a:pt x="392331" y="445731"/>
                  </a:cubicBezTo>
                  <a:cubicBezTo>
                    <a:pt x="357860" y="373601"/>
                    <a:pt x="318009" y="303464"/>
                    <a:pt x="271384" y="236714"/>
                  </a:cubicBezTo>
                  <a:cubicBezTo>
                    <a:pt x="309840" y="209615"/>
                    <a:pt x="348296" y="182317"/>
                    <a:pt x="386553" y="154621"/>
                  </a:cubicBezTo>
                  <a:cubicBezTo>
                    <a:pt x="385158" y="152828"/>
                    <a:pt x="383763" y="151034"/>
                    <a:pt x="382767" y="149440"/>
                  </a:cubicBezTo>
                  <a:cubicBezTo>
                    <a:pt x="343912" y="177137"/>
                    <a:pt x="305257" y="205032"/>
                    <a:pt x="266203" y="232728"/>
                  </a:cubicBezTo>
                  <a:cubicBezTo>
                    <a:pt x="313227" y="299080"/>
                    <a:pt x="353476" y="368620"/>
                    <a:pt x="388147" y="440949"/>
                  </a:cubicBezTo>
                  <a:cubicBezTo>
                    <a:pt x="347897" y="461871"/>
                    <a:pt x="307250" y="482394"/>
                    <a:pt x="267399" y="502718"/>
                  </a:cubicBezTo>
                  <a:cubicBezTo>
                    <a:pt x="245879" y="457088"/>
                    <a:pt x="220972" y="412456"/>
                    <a:pt x="193476" y="369417"/>
                  </a:cubicBezTo>
                  <a:cubicBezTo>
                    <a:pt x="178532" y="378981"/>
                    <a:pt x="164185" y="388545"/>
                    <a:pt x="149440" y="3979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1" name="Forma Livre: Forma 710">
              <a:extLst>
                <a:ext uri="{FF2B5EF4-FFF2-40B4-BE49-F238E27FC236}">
                  <a16:creationId xmlns:a16="http://schemas.microsoft.com/office/drawing/2014/main" id="{81CA2E53-65C9-4607-9EB3-ACE8C51FF153}"/>
                </a:ext>
              </a:extLst>
            </p:cNvPr>
            <p:cNvSpPr/>
            <p:nvPr/>
          </p:nvSpPr>
          <p:spPr>
            <a:xfrm>
              <a:off x="7189019" y="-1808515"/>
              <a:ext cx="199254" cy="199254"/>
            </a:xfrm>
            <a:custGeom>
              <a:avLst/>
              <a:gdLst>
                <a:gd name="connsiteX0" fmla="*/ 156341 w 199253"/>
                <a:gd name="connsiteY0" fmla="*/ 167561 h 199253"/>
                <a:gd name="connsiteX1" fmla="*/ 170289 w 199253"/>
                <a:gd name="connsiteY1" fmla="*/ 178320 h 199253"/>
                <a:gd name="connsiteX2" fmla="*/ 165308 w 199253"/>
                <a:gd name="connsiteY2" fmla="*/ 160786 h 199253"/>
                <a:gd name="connsiteX3" fmla="*/ 150563 w 199253"/>
                <a:gd name="connsiteY3" fmla="*/ 149827 h 199253"/>
                <a:gd name="connsiteX4" fmla="*/ 156341 w 199253"/>
                <a:gd name="connsiteY4" fmla="*/ 1675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341" y="167561"/>
                  </a:moveTo>
                  <a:cubicBezTo>
                    <a:pt x="161522" y="174933"/>
                    <a:pt x="167499" y="180114"/>
                    <a:pt x="170289" y="178320"/>
                  </a:cubicBezTo>
                  <a:cubicBezTo>
                    <a:pt x="173278" y="176726"/>
                    <a:pt x="170488" y="168557"/>
                    <a:pt x="165308" y="160786"/>
                  </a:cubicBezTo>
                  <a:cubicBezTo>
                    <a:pt x="159928" y="152616"/>
                    <a:pt x="152755" y="148034"/>
                    <a:pt x="150563" y="149827"/>
                  </a:cubicBezTo>
                  <a:cubicBezTo>
                    <a:pt x="147773" y="151421"/>
                    <a:pt x="150363" y="159590"/>
                    <a:pt x="156341" y="1675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2" name="Forma Livre: Forma 711">
              <a:extLst>
                <a:ext uri="{FF2B5EF4-FFF2-40B4-BE49-F238E27FC236}">
                  <a16:creationId xmlns:a16="http://schemas.microsoft.com/office/drawing/2014/main" id="{5282B5DC-6A2B-453A-BB32-E77A03D2950D}"/>
                </a:ext>
              </a:extLst>
            </p:cNvPr>
            <p:cNvSpPr/>
            <p:nvPr/>
          </p:nvSpPr>
          <p:spPr>
            <a:xfrm>
              <a:off x="7074510" y="-1724967"/>
              <a:ext cx="199254" cy="199254"/>
            </a:xfrm>
            <a:custGeom>
              <a:avLst/>
              <a:gdLst>
                <a:gd name="connsiteX0" fmla="*/ 155084 w 199253"/>
                <a:gd name="connsiteY0" fmla="*/ 166503 h 199253"/>
                <a:gd name="connsiteX1" fmla="*/ 169032 w 199253"/>
                <a:gd name="connsiteY1" fmla="*/ 176068 h 199253"/>
                <a:gd name="connsiteX2" fmla="*/ 164449 w 199253"/>
                <a:gd name="connsiteY2" fmla="*/ 160127 h 199253"/>
                <a:gd name="connsiteX3" fmla="*/ 150502 w 199253"/>
                <a:gd name="connsiteY3" fmla="*/ 149766 h 199253"/>
                <a:gd name="connsiteX4" fmla="*/ 155084 w 199253"/>
                <a:gd name="connsiteY4" fmla="*/ 1665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084" y="166503"/>
                  </a:moveTo>
                  <a:cubicBezTo>
                    <a:pt x="160265" y="173477"/>
                    <a:pt x="166243" y="177861"/>
                    <a:pt x="169032" y="176068"/>
                  </a:cubicBezTo>
                  <a:cubicBezTo>
                    <a:pt x="171224" y="174474"/>
                    <a:pt x="169431" y="167101"/>
                    <a:pt x="164449" y="160127"/>
                  </a:cubicBezTo>
                  <a:cubicBezTo>
                    <a:pt x="159468" y="152556"/>
                    <a:pt x="152893" y="148172"/>
                    <a:pt x="150502" y="149766"/>
                  </a:cubicBezTo>
                  <a:cubicBezTo>
                    <a:pt x="147911" y="151759"/>
                    <a:pt x="150302" y="159131"/>
                    <a:pt x="155084" y="16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3" name="Forma Livre: Forma 712">
              <a:extLst>
                <a:ext uri="{FF2B5EF4-FFF2-40B4-BE49-F238E27FC236}">
                  <a16:creationId xmlns:a16="http://schemas.microsoft.com/office/drawing/2014/main" id="{963DB2CA-1B2D-4C78-8C43-78FB92CF7797}"/>
                </a:ext>
              </a:extLst>
            </p:cNvPr>
            <p:cNvSpPr/>
            <p:nvPr/>
          </p:nvSpPr>
          <p:spPr>
            <a:xfrm>
              <a:off x="6960268" y="-1556070"/>
              <a:ext cx="199254" cy="199254"/>
            </a:xfrm>
            <a:custGeom>
              <a:avLst/>
              <a:gdLst>
                <a:gd name="connsiteX0" fmla="*/ 152763 w 199253"/>
                <a:gd name="connsiteY0" fmla="*/ 161792 h 199253"/>
                <a:gd name="connsiteX1" fmla="*/ 162526 w 199253"/>
                <a:gd name="connsiteY1" fmla="*/ 169164 h 199253"/>
                <a:gd name="connsiteX2" fmla="*/ 160334 w 199253"/>
                <a:gd name="connsiteY2" fmla="*/ 157009 h 199253"/>
                <a:gd name="connsiteX3" fmla="*/ 150372 w 199253"/>
                <a:gd name="connsiteY3" fmla="*/ 149836 h 199253"/>
                <a:gd name="connsiteX4" fmla="*/ 152763 w 199253"/>
                <a:gd name="connsiteY4" fmla="*/ 16179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63" y="161792"/>
                  </a:moveTo>
                  <a:cubicBezTo>
                    <a:pt x="156548" y="167371"/>
                    <a:pt x="160534" y="170160"/>
                    <a:pt x="162526" y="169164"/>
                  </a:cubicBezTo>
                  <a:cubicBezTo>
                    <a:pt x="164718" y="167570"/>
                    <a:pt x="163921" y="162389"/>
                    <a:pt x="160334" y="157009"/>
                  </a:cubicBezTo>
                  <a:cubicBezTo>
                    <a:pt x="157345" y="151630"/>
                    <a:pt x="152962" y="148242"/>
                    <a:pt x="150372" y="149836"/>
                  </a:cubicBezTo>
                  <a:cubicBezTo>
                    <a:pt x="148379" y="151231"/>
                    <a:pt x="149774" y="156611"/>
                    <a:pt x="152763" y="16179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4" name="Forma Livre: Forma 713">
              <a:extLst>
                <a:ext uri="{FF2B5EF4-FFF2-40B4-BE49-F238E27FC236}">
                  <a16:creationId xmlns:a16="http://schemas.microsoft.com/office/drawing/2014/main" id="{0A25CCF9-48C8-409A-9154-D29785DA3B3C}"/>
                </a:ext>
              </a:extLst>
            </p:cNvPr>
            <p:cNvSpPr/>
            <p:nvPr/>
          </p:nvSpPr>
          <p:spPr>
            <a:xfrm>
              <a:off x="7197911" y="-1517299"/>
              <a:ext cx="199254" cy="199254"/>
            </a:xfrm>
            <a:custGeom>
              <a:avLst/>
              <a:gdLst>
                <a:gd name="connsiteX0" fmla="*/ 153228 w 199253"/>
                <a:gd name="connsiteY0" fmla="*/ 166657 h 199253"/>
                <a:gd name="connsiteX1" fmla="*/ 164785 w 199253"/>
                <a:gd name="connsiteY1" fmla="*/ 178214 h 199253"/>
                <a:gd name="connsiteX2" fmla="*/ 162992 w 199253"/>
                <a:gd name="connsiteY2" fmla="*/ 161477 h 199253"/>
                <a:gd name="connsiteX3" fmla="*/ 151236 w 199253"/>
                <a:gd name="connsiteY3" fmla="*/ 149721 h 199253"/>
                <a:gd name="connsiteX4" fmla="*/ 153228 w 199253"/>
                <a:gd name="connsiteY4" fmla="*/ 1666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228" y="166657"/>
                  </a:moveTo>
                  <a:cubicBezTo>
                    <a:pt x="156615" y="174428"/>
                    <a:pt x="161796" y="179609"/>
                    <a:pt x="164785" y="178214"/>
                  </a:cubicBezTo>
                  <a:cubicBezTo>
                    <a:pt x="167375" y="176819"/>
                    <a:pt x="166976" y="169447"/>
                    <a:pt x="162992" y="161477"/>
                  </a:cubicBezTo>
                  <a:cubicBezTo>
                    <a:pt x="159206" y="153506"/>
                    <a:pt x="154025" y="148127"/>
                    <a:pt x="151236" y="149721"/>
                  </a:cubicBezTo>
                  <a:cubicBezTo>
                    <a:pt x="148247" y="150916"/>
                    <a:pt x="149044" y="158488"/>
                    <a:pt x="153228" y="1666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5" name="Forma Livre: Forma 714">
              <a:extLst>
                <a:ext uri="{FF2B5EF4-FFF2-40B4-BE49-F238E27FC236}">
                  <a16:creationId xmlns:a16="http://schemas.microsoft.com/office/drawing/2014/main" id="{1B184DB1-3A6B-46A7-9D9C-D7E600CB6305}"/>
                </a:ext>
              </a:extLst>
            </p:cNvPr>
            <p:cNvSpPr/>
            <p:nvPr/>
          </p:nvSpPr>
          <p:spPr>
            <a:xfrm>
              <a:off x="7074186" y="-1452909"/>
              <a:ext cx="199254" cy="199254"/>
            </a:xfrm>
            <a:custGeom>
              <a:avLst/>
              <a:gdLst>
                <a:gd name="connsiteX0" fmla="*/ 152420 w 199253"/>
                <a:gd name="connsiteY0" fmla="*/ 165033 h 199253"/>
                <a:gd name="connsiteX1" fmla="*/ 163976 w 199253"/>
                <a:gd name="connsiteY1" fmla="*/ 175792 h 199253"/>
                <a:gd name="connsiteX2" fmla="*/ 162781 w 199253"/>
                <a:gd name="connsiteY2" fmla="*/ 160051 h 199253"/>
                <a:gd name="connsiteX3" fmla="*/ 151025 w 199253"/>
                <a:gd name="connsiteY3" fmla="*/ 149690 h 199253"/>
                <a:gd name="connsiteX4" fmla="*/ 152420 w 199253"/>
                <a:gd name="connsiteY4" fmla="*/ 16503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420" y="165033"/>
                  </a:moveTo>
                  <a:cubicBezTo>
                    <a:pt x="156205" y="172405"/>
                    <a:pt x="161187" y="177187"/>
                    <a:pt x="163976" y="175792"/>
                  </a:cubicBezTo>
                  <a:cubicBezTo>
                    <a:pt x="166965" y="174198"/>
                    <a:pt x="166367" y="167225"/>
                    <a:pt x="162781" y="160051"/>
                  </a:cubicBezTo>
                  <a:cubicBezTo>
                    <a:pt x="159394" y="152878"/>
                    <a:pt x="154014" y="148295"/>
                    <a:pt x="151025" y="149690"/>
                  </a:cubicBezTo>
                  <a:cubicBezTo>
                    <a:pt x="148634" y="151284"/>
                    <a:pt x="148833" y="157859"/>
                    <a:pt x="152420" y="165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6" name="Forma Livre: Forma 715">
              <a:extLst>
                <a:ext uri="{FF2B5EF4-FFF2-40B4-BE49-F238E27FC236}">
                  <a16:creationId xmlns:a16="http://schemas.microsoft.com/office/drawing/2014/main" id="{66B21EDB-BA96-4BFC-A0B7-9C912CFED78A}"/>
                </a:ext>
              </a:extLst>
            </p:cNvPr>
            <p:cNvSpPr/>
            <p:nvPr/>
          </p:nvSpPr>
          <p:spPr>
            <a:xfrm>
              <a:off x="7004251" y="-1579588"/>
              <a:ext cx="199254" cy="199254"/>
            </a:xfrm>
            <a:custGeom>
              <a:avLst/>
              <a:gdLst>
                <a:gd name="connsiteX0" fmla="*/ 152615 w 199253"/>
                <a:gd name="connsiteY0" fmla="*/ 159407 h 199253"/>
                <a:gd name="connsiteX1" fmla="*/ 160187 w 199253"/>
                <a:gd name="connsiteY1" fmla="*/ 165384 h 199253"/>
                <a:gd name="connsiteX2" fmla="*/ 157796 w 199253"/>
                <a:gd name="connsiteY2" fmla="*/ 155422 h 199253"/>
                <a:gd name="connsiteX3" fmla="*/ 150025 w 199253"/>
                <a:gd name="connsiteY3" fmla="*/ 149643 h 199253"/>
                <a:gd name="connsiteX4" fmla="*/ 152615 w 199253"/>
                <a:gd name="connsiteY4" fmla="*/ 15940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615" y="159407"/>
                  </a:moveTo>
                  <a:cubicBezTo>
                    <a:pt x="155006" y="163591"/>
                    <a:pt x="158393" y="166779"/>
                    <a:pt x="160187" y="165384"/>
                  </a:cubicBezTo>
                  <a:cubicBezTo>
                    <a:pt x="161980" y="164388"/>
                    <a:pt x="160984" y="160004"/>
                    <a:pt x="157796" y="155422"/>
                  </a:cubicBezTo>
                  <a:cubicBezTo>
                    <a:pt x="155405" y="151437"/>
                    <a:pt x="152017" y="148647"/>
                    <a:pt x="150025" y="149643"/>
                  </a:cubicBezTo>
                  <a:cubicBezTo>
                    <a:pt x="148630" y="151038"/>
                    <a:pt x="149826" y="155023"/>
                    <a:pt x="152615" y="15940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7" name="Forma Livre: Forma 716">
              <a:extLst>
                <a:ext uri="{FF2B5EF4-FFF2-40B4-BE49-F238E27FC236}">
                  <a16:creationId xmlns:a16="http://schemas.microsoft.com/office/drawing/2014/main" id="{21BA612A-E0C8-4FA7-BAEC-6EB2AB45BE72}"/>
                </a:ext>
              </a:extLst>
            </p:cNvPr>
            <p:cNvSpPr/>
            <p:nvPr/>
          </p:nvSpPr>
          <p:spPr>
            <a:xfrm>
              <a:off x="7999312" y="-1344465"/>
              <a:ext cx="398508" cy="1594031"/>
            </a:xfrm>
            <a:custGeom>
              <a:avLst/>
              <a:gdLst>
                <a:gd name="connsiteX0" fmla="*/ 149440 w 398507"/>
                <a:gd name="connsiteY0" fmla="*/ 1481851 h 1594031"/>
                <a:gd name="connsiteX1" fmla="*/ 151234 w 398507"/>
                <a:gd name="connsiteY1" fmla="*/ 1482250 h 1594031"/>
                <a:gd name="connsiteX2" fmla="*/ 206826 w 398507"/>
                <a:gd name="connsiteY2" fmla="*/ 1285786 h 1594031"/>
                <a:gd name="connsiteX3" fmla="*/ 262617 w 398507"/>
                <a:gd name="connsiteY3" fmla="*/ 1299733 h 1594031"/>
                <a:gd name="connsiteX4" fmla="*/ 336739 w 398507"/>
                <a:gd name="connsiteY4" fmla="*/ 716318 h 1594031"/>
                <a:gd name="connsiteX5" fmla="*/ 253451 w 398507"/>
                <a:gd name="connsiteY5" fmla="*/ 716318 h 1594031"/>
                <a:gd name="connsiteX6" fmla="*/ 198855 w 398507"/>
                <a:gd name="connsiteY6" fmla="*/ 149440 h 1594031"/>
                <a:gd name="connsiteX7" fmla="*/ 196664 w 398507"/>
                <a:gd name="connsiteY7" fmla="*/ 150038 h 1594031"/>
                <a:gd name="connsiteX8" fmla="*/ 251259 w 398507"/>
                <a:gd name="connsiteY8" fmla="*/ 725284 h 1594031"/>
                <a:gd name="connsiteX9" fmla="*/ 334348 w 398507"/>
                <a:gd name="connsiteY9" fmla="*/ 725284 h 1594031"/>
                <a:gd name="connsiteX10" fmla="*/ 262617 w 398507"/>
                <a:gd name="connsiteY10" fmla="*/ 1289970 h 1594031"/>
                <a:gd name="connsiteX11" fmla="*/ 206626 w 398507"/>
                <a:gd name="connsiteY11" fmla="*/ 1276819 h 1594031"/>
                <a:gd name="connsiteX12" fmla="*/ 149440 w 398507"/>
                <a:gd name="connsiteY12" fmla="*/ 1481851 h 159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1594031">
                  <a:moveTo>
                    <a:pt x="149440" y="1481851"/>
                  </a:moveTo>
                  <a:cubicBezTo>
                    <a:pt x="149640" y="1482250"/>
                    <a:pt x="150636" y="1482250"/>
                    <a:pt x="151234" y="1482250"/>
                  </a:cubicBezTo>
                  <a:cubicBezTo>
                    <a:pt x="172355" y="1417691"/>
                    <a:pt x="190686" y="1352735"/>
                    <a:pt x="206826" y="1285786"/>
                  </a:cubicBezTo>
                  <a:cubicBezTo>
                    <a:pt x="225555" y="1291166"/>
                    <a:pt x="243887" y="1295549"/>
                    <a:pt x="262617" y="1299733"/>
                  </a:cubicBezTo>
                  <a:cubicBezTo>
                    <a:pt x="308246" y="1109047"/>
                    <a:pt x="333352" y="912583"/>
                    <a:pt x="336739" y="716318"/>
                  </a:cubicBezTo>
                  <a:cubicBezTo>
                    <a:pt x="308843" y="716318"/>
                    <a:pt x="281147" y="716318"/>
                    <a:pt x="253451" y="716318"/>
                  </a:cubicBezTo>
                  <a:cubicBezTo>
                    <a:pt x="256838" y="525831"/>
                    <a:pt x="238706" y="335145"/>
                    <a:pt x="198855" y="149440"/>
                  </a:cubicBezTo>
                  <a:cubicBezTo>
                    <a:pt x="198656" y="149839"/>
                    <a:pt x="197859" y="150038"/>
                    <a:pt x="196664" y="150038"/>
                  </a:cubicBezTo>
                  <a:cubicBezTo>
                    <a:pt x="237311" y="338532"/>
                    <a:pt x="255244" y="531809"/>
                    <a:pt x="251259" y="725284"/>
                  </a:cubicBezTo>
                  <a:cubicBezTo>
                    <a:pt x="279155" y="725284"/>
                    <a:pt x="306652" y="725683"/>
                    <a:pt x="334348" y="725284"/>
                  </a:cubicBezTo>
                  <a:cubicBezTo>
                    <a:pt x="330562" y="915173"/>
                    <a:pt x="306054" y="1105461"/>
                    <a:pt x="262617" y="1289970"/>
                  </a:cubicBezTo>
                  <a:cubicBezTo>
                    <a:pt x="244086" y="1285188"/>
                    <a:pt x="225157" y="1281003"/>
                    <a:pt x="206626" y="1276819"/>
                  </a:cubicBezTo>
                  <a:cubicBezTo>
                    <a:pt x="190487" y="1346159"/>
                    <a:pt x="170960" y="1414105"/>
                    <a:pt x="149440" y="14818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8" name="Forma Livre: Forma 717">
              <a:extLst>
                <a:ext uri="{FF2B5EF4-FFF2-40B4-BE49-F238E27FC236}">
                  <a16:creationId xmlns:a16="http://schemas.microsoft.com/office/drawing/2014/main" id="{0126EB16-88CC-4D2E-B5A9-506DA973F0F9}"/>
                </a:ext>
              </a:extLst>
            </p:cNvPr>
            <p:cNvSpPr/>
            <p:nvPr/>
          </p:nvSpPr>
          <p:spPr>
            <a:xfrm>
              <a:off x="8040434" y="-1366032"/>
              <a:ext cx="199254" cy="199254"/>
            </a:xfrm>
            <a:custGeom>
              <a:avLst/>
              <a:gdLst>
                <a:gd name="connsiteX0" fmla="*/ 161320 w 199253"/>
                <a:gd name="connsiteY0" fmla="*/ 194121 h 199253"/>
                <a:gd name="connsiteX1" fmla="*/ 162316 w 199253"/>
                <a:gd name="connsiteY1" fmla="*/ 170210 h 199253"/>
                <a:gd name="connsiteX2" fmla="*/ 151955 w 199253"/>
                <a:gd name="connsiteY2" fmla="*/ 149488 h 199253"/>
                <a:gd name="connsiteX3" fmla="*/ 151158 w 199253"/>
                <a:gd name="connsiteY3" fmla="*/ 173000 h 199253"/>
                <a:gd name="connsiteX4" fmla="*/ 161320 w 199253"/>
                <a:gd name="connsiteY4" fmla="*/ 19412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320" y="194121"/>
                  </a:moveTo>
                  <a:cubicBezTo>
                    <a:pt x="164508" y="193125"/>
                    <a:pt x="164907" y="182564"/>
                    <a:pt x="162316" y="170210"/>
                  </a:cubicBezTo>
                  <a:cubicBezTo>
                    <a:pt x="159527" y="158056"/>
                    <a:pt x="154944" y="148691"/>
                    <a:pt x="151955" y="149488"/>
                  </a:cubicBezTo>
                  <a:cubicBezTo>
                    <a:pt x="148966" y="150086"/>
                    <a:pt x="148568" y="160646"/>
                    <a:pt x="151158" y="173000"/>
                  </a:cubicBezTo>
                  <a:cubicBezTo>
                    <a:pt x="153748" y="185154"/>
                    <a:pt x="158531" y="194519"/>
                    <a:pt x="161320" y="19412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9" name="Forma Livre: Forma 718">
              <a:extLst>
                <a:ext uri="{FF2B5EF4-FFF2-40B4-BE49-F238E27FC236}">
                  <a16:creationId xmlns:a16="http://schemas.microsoft.com/office/drawing/2014/main" id="{0A9F9938-DFE4-4CD0-AD11-944AF298C491}"/>
                </a:ext>
              </a:extLst>
            </p:cNvPr>
            <p:cNvSpPr/>
            <p:nvPr/>
          </p:nvSpPr>
          <p:spPr>
            <a:xfrm>
              <a:off x="8096981" y="-798520"/>
              <a:ext cx="199254" cy="199254"/>
            </a:xfrm>
            <a:custGeom>
              <a:avLst/>
              <a:gdLst>
                <a:gd name="connsiteX0" fmla="*/ 154188 w 199253"/>
                <a:gd name="connsiteY0" fmla="*/ 194881 h 199253"/>
                <a:gd name="connsiteX1" fmla="*/ 160365 w 199253"/>
                <a:gd name="connsiteY1" fmla="*/ 172366 h 199253"/>
                <a:gd name="connsiteX2" fmla="*/ 154985 w 199253"/>
                <a:gd name="connsiteY2" fmla="*/ 149451 h 199253"/>
                <a:gd name="connsiteX3" fmla="*/ 149605 w 199253"/>
                <a:gd name="connsiteY3" fmla="*/ 171967 h 199253"/>
                <a:gd name="connsiteX4" fmla="*/ 154188 w 199253"/>
                <a:gd name="connsiteY4" fmla="*/ 19488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188" y="194881"/>
                  </a:moveTo>
                  <a:cubicBezTo>
                    <a:pt x="157575" y="194881"/>
                    <a:pt x="159966" y="184719"/>
                    <a:pt x="160365" y="172366"/>
                  </a:cubicBezTo>
                  <a:cubicBezTo>
                    <a:pt x="160564" y="159613"/>
                    <a:pt x="157974" y="149053"/>
                    <a:pt x="154985" y="149451"/>
                  </a:cubicBezTo>
                  <a:cubicBezTo>
                    <a:pt x="151996" y="149451"/>
                    <a:pt x="149406" y="159613"/>
                    <a:pt x="149605" y="171967"/>
                  </a:cubicBezTo>
                  <a:cubicBezTo>
                    <a:pt x="148808" y="184520"/>
                    <a:pt x="151000" y="194881"/>
                    <a:pt x="154188" y="1948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0" name="Forma Livre: Forma 719">
              <a:extLst>
                <a:ext uri="{FF2B5EF4-FFF2-40B4-BE49-F238E27FC236}">
                  <a16:creationId xmlns:a16="http://schemas.microsoft.com/office/drawing/2014/main" id="{D7E195D5-0C60-444C-A913-3E0D01A87ADF}"/>
                </a:ext>
              </a:extLst>
            </p:cNvPr>
            <p:cNvSpPr/>
            <p:nvPr/>
          </p:nvSpPr>
          <p:spPr>
            <a:xfrm>
              <a:off x="7993593" y="-33231"/>
              <a:ext cx="199254" cy="199254"/>
            </a:xfrm>
            <a:custGeom>
              <a:avLst/>
              <a:gdLst>
                <a:gd name="connsiteX0" fmla="*/ 150776 w 199253"/>
                <a:gd name="connsiteY0" fmla="*/ 186159 h 199253"/>
                <a:gd name="connsiteX1" fmla="*/ 161137 w 199253"/>
                <a:gd name="connsiteY1" fmla="*/ 169024 h 199253"/>
                <a:gd name="connsiteX2" fmla="*/ 162731 w 199253"/>
                <a:gd name="connsiteY2" fmla="*/ 149497 h 199253"/>
                <a:gd name="connsiteX3" fmla="*/ 152369 w 199253"/>
                <a:gd name="connsiteY3" fmla="*/ 166632 h 199253"/>
                <a:gd name="connsiteX4" fmla="*/ 150776 w 199253"/>
                <a:gd name="connsiteY4" fmla="*/ 1861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76" y="186159"/>
                  </a:moveTo>
                  <a:cubicBezTo>
                    <a:pt x="152967" y="186956"/>
                    <a:pt x="157949" y="179186"/>
                    <a:pt x="161137" y="169024"/>
                  </a:cubicBezTo>
                  <a:cubicBezTo>
                    <a:pt x="163926" y="159658"/>
                    <a:pt x="164723" y="150294"/>
                    <a:pt x="162731" y="149497"/>
                  </a:cubicBezTo>
                  <a:cubicBezTo>
                    <a:pt x="160140" y="148699"/>
                    <a:pt x="155956" y="156471"/>
                    <a:pt x="152369" y="166632"/>
                  </a:cubicBezTo>
                  <a:cubicBezTo>
                    <a:pt x="149381" y="175997"/>
                    <a:pt x="148384" y="185761"/>
                    <a:pt x="150776" y="1861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1" name="Forma Livre: Forma 720">
              <a:extLst>
                <a:ext uri="{FF2B5EF4-FFF2-40B4-BE49-F238E27FC236}">
                  <a16:creationId xmlns:a16="http://schemas.microsoft.com/office/drawing/2014/main" id="{BD58DF08-6B38-4C4B-9300-CB959D3BCE83}"/>
                </a:ext>
              </a:extLst>
            </p:cNvPr>
            <p:cNvSpPr/>
            <p:nvPr/>
          </p:nvSpPr>
          <p:spPr>
            <a:xfrm>
              <a:off x="8179949" y="-799317"/>
              <a:ext cx="199254" cy="199254"/>
            </a:xfrm>
            <a:custGeom>
              <a:avLst/>
              <a:gdLst>
                <a:gd name="connsiteX0" fmla="*/ 154708 w 199253"/>
                <a:gd name="connsiteY0" fmla="*/ 196475 h 199253"/>
                <a:gd name="connsiteX1" fmla="*/ 160486 w 199253"/>
                <a:gd name="connsiteY1" fmla="*/ 173162 h 199253"/>
                <a:gd name="connsiteX2" fmla="*/ 154907 w 199253"/>
                <a:gd name="connsiteY2" fmla="*/ 149451 h 199253"/>
                <a:gd name="connsiteX3" fmla="*/ 149527 w 199253"/>
                <a:gd name="connsiteY3" fmla="*/ 173162 h 199253"/>
                <a:gd name="connsiteX4" fmla="*/ 154708 w 199253"/>
                <a:gd name="connsiteY4" fmla="*/ 19647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708" y="196475"/>
                  </a:moveTo>
                  <a:cubicBezTo>
                    <a:pt x="157895" y="196475"/>
                    <a:pt x="160088" y="185914"/>
                    <a:pt x="160486" y="173162"/>
                  </a:cubicBezTo>
                  <a:cubicBezTo>
                    <a:pt x="160884" y="160011"/>
                    <a:pt x="157895" y="149052"/>
                    <a:pt x="154907" y="149451"/>
                  </a:cubicBezTo>
                  <a:cubicBezTo>
                    <a:pt x="152316" y="149451"/>
                    <a:pt x="149726" y="160011"/>
                    <a:pt x="149527" y="173162"/>
                  </a:cubicBezTo>
                  <a:cubicBezTo>
                    <a:pt x="148929" y="186114"/>
                    <a:pt x="151519" y="196475"/>
                    <a:pt x="154708" y="1964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2" name="Forma Livre: Forma 721">
              <a:extLst>
                <a:ext uri="{FF2B5EF4-FFF2-40B4-BE49-F238E27FC236}">
                  <a16:creationId xmlns:a16="http://schemas.microsoft.com/office/drawing/2014/main" id="{911E18E7-D7D6-40C2-AA8C-D5C7D4E09DE2}"/>
                </a:ext>
              </a:extLst>
            </p:cNvPr>
            <p:cNvSpPr/>
            <p:nvPr/>
          </p:nvSpPr>
          <p:spPr>
            <a:xfrm>
              <a:off x="8103950" y="-219123"/>
              <a:ext cx="199254" cy="199254"/>
            </a:xfrm>
            <a:custGeom>
              <a:avLst/>
              <a:gdLst>
                <a:gd name="connsiteX0" fmla="*/ 151801 w 199253"/>
                <a:gd name="connsiteY0" fmla="*/ 196110 h 199253"/>
                <a:gd name="connsiteX1" fmla="*/ 162760 w 199253"/>
                <a:gd name="connsiteY1" fmla="*/ 173594 h 199253"/>
                <a:gd name="connsiteX2" fmla="*/ 162561 w 199253"/>
                <a:gd name="connsiteY2" fmla="*/ 149484 h 199253"/>
                <a:gd name="connsiteX3" fmla="*/ 152200 w 199253"/>
                <a:gd name="connsiteY3" fmla="*/ 171203 h 199253"/>
                <a:gd name="connsiteX4" fmla="*/ 151801 w 199253"/>
                <a:gd name="connsiteY4" fmla="*/ 19611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801" y="196110"/>
                  </a:moveTo>
                  <a:cubicBezTo>
                    <a:pt x="154391" y="196508"/>
                    <a:pt x="159572" y="186346"/>
                    <a:pt x="162760" y="173594"/>
                  </a:cubicBezTo>
                  <a:cubicBezTo>
                    <a:pt x="166147" y="161041"/>
                    <a:pt x="165550" y="149883"/>
                    <a:pt x="162561" y="149484"/>
                  </a:cubicBezTo>
                  <a:cubicBezTo>
                    <a:pt x="159572" y="148687"/>
                    <a:pt x="154989" y="158849"/>
                    <a:pt x="152200" y="171203"/>
                  </a:cubicBezTo>
                  <a:cubicBezTo>
                    <a:pt x="149012" y="184154"/>
                    <a:pt x="148215" y="195114"/>
                    <a:pt x="151801" y="19611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3" name="Forma Livre: Forma 722">
              <a:extLst>
                <a:ext uri="{FF2B5EF4-FFF2-40B4-BE49-F238E27FC236}">
                  <a16:creationId xmlns:a16="http://schemas.microsoft.com/office/drawing/2014/main" id="{5F4158B4-86F1-40FA-8F0B-EA51EAE50B5A}"/>
                </a:ext>
              </a:extLst>
            </p:cNvPr>
            <p:cNvSpPr/>
            <p:nvPr/>
          </p:nvSpPr>
          <p:spPr>
            <a:xfrm>
              <a:off x="8051839" y="-224081"/>
              <a:ext cx="199254" cy="199254"/>
            </a:xfrm>
            <a:custGeom>
              <a:avLst/>
              <a:gdLst>
                <a:gd name="connsiteX0" fmla="*/ 150712 w 199253"/>
                <a:gd name="connsiteY0" fmla="*/ 177357 h 199253"/>
                <a:gd name="connsiteX1" fmla="*/ 157487 w 199253"/>
                <a:gd name="connsiteY1" fmla="*/ 164605 h 199253"/>
                <a:gd name="connsiteX2" fmla="*/ 157287 w 199253"/>
                <a:gd name="connsiteY2" fmla="*/ 149461 h 199253"/>
                <a:gd name="connsiteX3" fmla="*/ 150712 w 199253"/>
                <a:gd name="connsiteY3" fmla="*/ 162612 h 199253"/>
                <a:gd name="connsiteX4" fmla="*/ 150712 w 199253"/>
                <a:gd name="connsiteY4" fmla="*/ 1773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12" y="177357"/>
                  </a:moveTo>
                  <a:cubicBezTo>
                    <a:pt x="152904" y="177755"/>
                    <a:pt x="155494" y="172375"/>
                    <a:pt x="157487" y="164605"/>
                  </a:cubicBezTo>
                  <a:cubicBezTo>
                    <a:pt x="159479" y="156435"/>
                    <a:pt x="159678" y="149859"/>
                    <a:pt x="157287" y="149461"/>
                  </a:cubicBezTo>
                  <a:cubicBezTo>
                    <a:pt x="155494" y="149063"/>
                    <a:pt x="152704" y="154442"/>
                    <a:pt x="150712" y="162612"/>
                  </a:cubicBezTo>
                  <a:cubicBezTo>
                    <a:pt x="149118" y="170383"/>
                    <a:pt x="148918" y="176958"/>
                    <a:pt x="150712" y="1773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4" name="Forma Livre: Forma 723">
              <a:extLst>
                <a:ext uri="{FF2B5EF4-FFF2-40B4-BE49-F238E27FC236}">
                  <a16:creationId xmlns:a16="http://schemas.microsoft.com/office/drawing/2014/main" id="{EB21CF8A-87C7-4F47-8C55-83CCB5316FBE}"/>
                </a:ext>
              </a:extLst>
            </p:cNvPr>
            <p:cNvSpPr/>
            <p:nvPr/>
          </p:nvSpPr>
          <p:spPr>
            <a:xfrm>
              <a:off x="6913976" y="-340424"/>
              <a:ext cx="597762" cy="996270"/>
            </a:xfrm>
            <a:custGeom>
              <a:avLst/>
              <a:gdLst>
                <a:gd name="connsiteX0" fmla="*/ 605931 w 597761"/>
                <a:gd name="connsiteY0" fmla="*/ 149839 h 996269"/>
                <a:gd name="connsiteX1" fmla="*/ 604138 w 597761"/>
                <a:gd name="connsiteY1" fmla="*/ 149440 h 996269"/>
                <a:gd name="connsiteX2" fmla="*/ 562095 w 597761"/>
                <a:gd name="connsiteY2" fmla="*/ 286128 h 996269"/>
                <a:gd name="connsiteX3" fmla="*/ 508496 w 597761"/>
                <a:gd name="connsiteY3" fmla="*/ 266602 h 996269"/>
                <a:gd name="connsiteX4" fmla="*/ 340525 w 597761"/>
                <a:gd name="connsiteY4" fmla="*/ 615694 h 996269"/>
                <a:gd name="connsiteX5" fmla="*/ 410065 w 597761"/>
                <a:gd name="connsiteY5" fmla="*/ 663117 h 996269"/>
                <a:gd name="connsiteX6" fmla="*/ 149440 w 597761"/>
                <a:gd name="connsiteY6" fmla="*/ 978735 h 996269"/>
                <a:gd name="connsiteX7" fmla="*/ 151034 w 597761"/>
                <a:gd name="connsiteY7" fmla="*/ 980329 h 996269"/>
                <a:gd name="connsiteX8" fmla="*/ 414448 w 597761"/>
                <a:gd name="connsiteY8" fmla="*/ 658534 h 996269"/>
                <a:gd name="connsiteX9" fmla="*/ 345506 w 597761"/>
                <a:gd name="connsiteY9" fmla="*/ 611510 h 996269"/>
                <a:gd name="connsiteX10" fmla="*/ 508097 w 597761"/>
                <a:gd name="connsiteY10" fmla="*/ 272978 h 996269"/>
                <a:gd name="connsiteX11" fmla="*/ 562095 w 597761"/>
                <a:gd name="connsiteY11" fmla="*/ 293700 h 996269"/>
                <a:gd name="connsiteX12" fmla="*/ 605931 w 597761"/>
                <a:gd name="connsiteY12" fmla="*/ 149839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996269">
                  <a:moveTo>
                    <a:pt x="605931" y="149839"/>
                  </a:moveTo>
                  <a:cubicBezTo>
                    <a:pt x="605333" y="149839"/>
                    <a:pt x="604735" y="149440"/>
                    <a:pt x="604138" y="149440"/>
                  </a:cubicBezTo>
                  <a:cubicBezTo>
                    <a:pt x="591585" y="195667"/>
                    <a:pt x="577637" y="240898"/>
                    <a:pt x="562095" y="286128"/>
                  </a:cubicBezTo>
                  <a:cubicBezTo>
                    <a:pt x="544162" y="279952"/>
                    <a:pt x="526230" y="273376"/>
                    <a:pt x="508496" y="266602"/>
                  </a:cubicBezTo>
                  <a:cubicBezTo>
                    <a:pt x="465457" y="389143"/>
                    <a:pt x="409467" y="506304"/>
                    <a:pt x="340525" y="615694"/>
                  </a:cubicBezTo>
                  <a:cubicBezTo>
                    <a:pt x="363638" y="631236"/>
                    <a:pt x="386951" y="646778"/>
                    <a:pt x="410065" y="663117"/>
                  </a:cubicBezTo>
                  <a:cubicBezTo>
                    <a:pt x="336739" y="778285"/>
                    <a:pt x="249665" y="884887"/>
                    <a:pt x="149440" y="978735"/>
                  </a:cubicBezTo>
                  <a:cubicBezTo>
                    <a:pt x="149440" y="979532"/>
                    <a:pt x="150437" y="979931"/>
                    <a:pt x="151034" y="980329"/>
                  </a:cubicBezTo>
                  <a:cubicBezTo>
                    <a:pt x="252654" y="884887"/>
                    <a:pt x="340923" y="776492"/>
                    <a:pt x="414448" y="658534"/>
                  </a:cubicBezTo>
                  <a:cubicBezTo>
                    <a:pt x="391932" y="642992"/>
                    <a:pt x="368819" y="627052"/>
                    <a:pt x="345506" y="611510"/>
                  </a:cubicBezTo>
                  <a:cubicBezTo>
                    <a:pt x="411858" y="505308"/>
                    <a:pt x="466254" y="391534"/>
                    <a:pt x="508097" y="272978"/>
                  </a:cubicBezTo>
                  <a:cubicBezTo>
                    <a:pt x="526230" y="279553"/>
                    <a:pt x="544162" y="286527"/>
                    <a:pt x="562095" y="293700"/>
                  </a:cubicBezTo>
                  <a:cubicBezTo>
                    <a:pt x="578434" y="245879"/>
                    <a:pt x="593378" y="198058"/>
                    <a:pt x="605931" y="1498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5" name="Forma Livre: Forma 724">
              <a:extLst>
                <a:ext uri="{FF2B5EF4-FFF2-40B4-BE49-F238E27FC236}">
                  <a16:creationId xmlns:a16="http://schemas.microsoft.com/office/drawing/2014/main" id="{E1A388C3-A31C-4A45-BD91-06A354134909}"/>
                </a:ext>
              </a:extLst>
            </p:cNvPr>
            <p:cNvSpPr/>
            <p:nvPr/>
          </p:nvSpPr>
          <p:spPr>
            <a:xfrm>
              <a:off x="6902192" y="477559"/>
              <a:ext cx="199254" cy="199254"/>
            </a:xfrm>
            <a:custGeom>
              <a:avLst/>
              <a:gdLst>
                <a:gd name="connsiteX0" fmla="*/ 173976 w 199253"/>
                <a:gd name="connsiteY0" fmla="*/ 150191 h 199253"/>
                <a:gd name="connsiteX1" fmla="*/ 158036 w 199253"/>
                <a:gd name="connsiteY1" fmla="*/ 157165 h 199253"/>
                <a:gd name="connsiteX2" fmla="*/ 150066 w 199253"/>
                <a:gd name="connsiteY2" fmla="*/ 172309 h 199253"/>
                <a:gd name="connsiteX3" fmla="*/ 165409 w 199253"/>
                <a:gd name="connsiteY3" fmla="*/ 165733 h 199253"/>
                <a:gd name="connsiteX4" fmla="*/ 173976 w 199253"/>
                <a:gd name="connsiteY4" fmla="*/ 15019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73976" y="150191"/>
                  </a:moveTo>
                  <a:cubicBezTo>
                    <a:pt x="171984" y="147800"/>
                    <a:pt x="164611" y="151387"/>
                    <a:pt x="158036" y="157165"/>
                  </a:cubicBezTo>
                  <a:cubicBezTo>
                    <a:pt x="151660" y="163741"/>
                    <a:pt x="147874" y="170316"/>
                    <a:pt x="150066" y="172309"/>
                  </a:cubicBezTo>
                  <a:cubicBezTo>
                    <a:pt x="152058" y="175098"/>
                    <a:pt x="158833" y="171910"/>
                    <a:pt x="165409" y="165733"/>
                  </a:cubicBezTo>
                  <a:cubicBezTo>
                    <a:pt x="171984" y="159556"/>
                    <a:pt x="175969" y="152184"/>
                    <a:pt x="173976" y="15019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6" name="Forma Livre: Forma 725">
              <a:extLst>
                <a:ext uri="{FF2B5EF4-FFF2-40B4-BE49-F238E27FC236}">
                  <a16:creationId xmlns:a16="http://schemas.microsoft.com/office/drawing/2014/main" id="{6FF1DE25-265E-4382-BD11-21A3BB0714FC}"/>
                </a:ext>
              </a:extLst>
            </p:cNvPr>
            <p:cNvSpPr/>
            <p:nvPr/>
          </p:nvSpPr>
          <p:spPr>
            <a:xfrm>
              <a:off x="7165770" y="158101"/>
              <a:ext cx="199254" cy="199254"/>
            </a:xfrm>
            <a:custGeom>
              <a:avLst/>
              <a:gdLst>
                <a:gd name="connsiteX0" fmla="*/ 168034 w 199253"/>
                <a:gd name="connsiteY0" fmla="*/ 149847 h 199253"/>
                <a:gd name="connsiteX1" fmla="*/ 154684 w 199253"/>
                <a:gd name="connsiteY1" fmla="*/ 161204 h 199253"/>
                <a:gd name="connsiteX2" fmla="*/ 150300 w 199253"/>
                <a:gd name="connsiteY2" fmla="*/ 177942 h 199253"/>
                <a:gd name="connsiteX3" fmla="*/ 163650 w 199253"/>
                <a:gd name="connsiteY3" fmla="*/ 166982 h 199253"/>
                <a:gd name="connsiteX4" fmla="*/ 168034 w 199253"/>
                <a:gd name="connsiteY4" fmla="*/ 1498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8034" y="149847"/>
                  </a:moveTo>
                  <a:cubicBezTo>
                    <a:pt x="165643" y="147854"/>
                    <a:pt x="159466" y="153433"/>
                    <a:pt x="154684" y="161204"/>
                  </a:cubicBezTo>
                  <a:cubicBezTo>
                    <a:pt x="150300" y="168577"/>
                    <a:pt x="148109" y="175949"/>
                    <a:pt x="150300" y="177942"/>
                  </a:cubicBezTo>
                  <a:cubicBezTo>
                    <a:pt x="153289" y="179536"/>
                    <a:pt x="159067" y="174754"/>
                    <a:pt x="163650" y="166982"/>
                  </a:cubicBezTo>
                  <a:cubicBezTo>
                    <a:pt x="168632" y="159013"/>
                    <a:pt x="170624" y="151242"/>
                    <a:pt x="168034" y="1498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7" name="Forma Livre: Forma 726">
              <a:extLst>
                <a:ext uri="{FF2B5EF4-FFF2-40B4-BE49-F238E27FC236}">
                  <a16:creationId xmlns:a16="http://schemas.microsoft.com/office/drawing/2014/main" id="{915C680B-3F33-4E69-9F2A-BD2AFD40F660}"/>
                </a:ext>
              </a:extLst>
            </p:cNvPr>
            <p:cNvSpPr/>
            <p:nvPr/>
          </p:nvSpPr>
          <p:spPr>
            <a:xfrm>
              <a:off x="7363502" y="-351782"/>
              <a:ext cx="199254" cy="199254"/>
            </a:xfrm>
            <a:custGeom>
              <a:avLst/>
              <a:gdLst>
                <a:gd name="connsiteX0" fmla="*/ 158397 w 199253"/>
                <a:gd name="connsiteY0" fmla="*/ 149440 h 199253"/>
                <a:gd name="connsiteX1" fmla="*/ 150627 w 199253"/>
                <a:gd name="connsiteY1" fmla="*/ 161396 h 199253"/>
                <a:gd name="connsiteX2" fmla="*/ 151822 w 199253"/>
                <a:gd name="connsiteY2" fmla="*/ 175742 h 199253"/>
                <a:gd name="connsiteX3" fmla="*/ 159393 w 199253"/>
                <a:gd name="connsiteY3" fmla="*/ 163986 h 199253"/>
                <a:gd name="connsiteX4" fmla="*/ 158397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8397" y="149440"/>
                  </a:moveTo>
                  <a:cubicBezTo>
                    <a:pt x="156206" y="149440"/>
                    <a:pt x="152818" y="154422"/>
                    <a:pt x="150627" y="161396"/>
                  </a:cubicBezTo>
                  <a:cubicBezTo>
                    <a:pt x="148634" y="168768"/>
                    <a:pt x="149232" y="174945"/>
                    <a:pt x="151822" y="175742"/>
                  </a:cubicBezTo>
                  <a:cubicBezTo>
                    <a:pt x="154014" y="176141"/>
                    <a:pt x="157401" y="170761"/>
                    <a:pt x="159393" y="163986"/>
                  </a:cubicBezTo>
                  <a:cubicBezTo>
                    <a:pt x="161386" y="156813"/>
                    <a:pt x="160988" y="150636"/>
                    <a:pt x="15839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8" name="Forma Livre: Forma 727">
              <a:extLst>
                <a:ext uri="{FF2B5EF4-FFF2-40B4-BE49-F238E27FC236}">
                  <a16:creationId xmlns:a16="http://schemas.microsoft.com/office/drawing/2014/main" id="{8C6FD84E-5607-4365-88D2-3F24F40B5D0B}"/>
                </a:ext>
              </a:extLst>
            </p:cNvPr>
            <p:cNvSpPr/>
            <p:nvPr/>
          </p:nvSpPr>
          <p:spPr>
            <a:xfrm>
              <a:off x="7096715" y="111628"/>
              <a:ext cx="199254" cy="199254"/>
            </a:xfrm>
            <a:custGeom>
              <a:avLst/>
              <a:gdLst>
                <a:gd name="connsiteX0" fmla="*/ 167549 w 199253"/>
                <a:gd name="connsiteY0" fmla="*/ 149894 h 199253"/>
                <a:gd name="connsiteX1" fmla="*/ 154199 w 199253"/>
                <a:gd name="connsiteY1" fmla="*/ 160056 h 199253"/>
                <a:gd name="connsiteX2" fmla="*/ 150612 w 199253"/>
                <a:gd name="connsiteY2" fmla="*/ 175996 h 199253"/>
                <a:gd name="connsiteX3" fmla="*/ 163763 w 199253"/>
                <a:gd name="connsiteY3" fmla="*/ 166233 h 199253"/>
                <a:gd name="connsiteX4" fmla="*/ 167549 w 199253"/>
                <a:gd name="connsiteY4" fmla="*/ 1498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7549" y="149894"/>
                  </a:moveTo>
                  <a:cubicBezTo>
                    <a:pt x="164759" y="147902"/>
                    <a:pt x="159579" y="152684"/>
                    <a:pt x="154199" y="160056"/>
                  </a:cubicBezTo>
                  <a:cubicBezTo>
                    <a:pt x="150413" y="167030"/>
                    <a:pt x="147823" y="174402"/>
                    <a:pt x="150612" y="175996"/>
                  </a:cubicBezTo>
                  <a:cubicBezTo>
                    <a:pt x="153601" y="178388"/>
                    <a:pt x="159180" y="173605"/>
                    <a:pt x="163763" y="166233"/>
                  </a:cubicBezTo>
                  <a:cubicBezTo>
                    <a:pt x="168545" y="158861"/>
                    <a:pt x="169741" y="151488"/>
                    <a:pt x="167549" y="1498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9" name="Forma Livre: Forma 728">
              <a:extLst>
                <a:ext uri="{FF2B5EF4-FFF2-40B4-BE49-F238E27FC236}">
                  <a16:creationId xmlns:a16="http://schemas.microsoft.com/office/drawing/2014/main" id="{E55D657A-38A7-4014-A6B9-07CF5B85D32B}"/>
                </a:ext>
              </a:extLst>
            </p:cNvPr>
            <p:cNvSpPr/>
            <p:nvPr/>
          </p:nvSpPr>
          <p:spPr>
            <a:xfrm>
              <a:off x="7266082" y="-236770"/>
              <a:ext cx="199254" cy="199254"/>
            </a:xfrm>
            <a:custGeom>
              <a:avLst/>
              <a:gdLst>
                <a:gd name="connsiteX0" fmla="*/ 161969 w 199253"/>
                <a:gd name="connsiteY0" fmla="*/ 149597 h 199253"/>
                <a:gd name="connsiteX1" fmla="*/ 151608 w 199253"/>
                <a:gd name="connsiteY1" fmla="*/ 162150 h 199253"/>
                <a:gd name="connsiteX2" fmla="*/ 151608 w 199253"/>
                <a:gd name="connsiteY2" fmla="*/ 178888 h 199253"/>
                <a:gd name="connsiteX3" fmla="*/ 161770 w 199253"/>
                <a:gd name="connsiteY3" fmla="*/ 165936 h 199253"/>
                <a:gd name="connsiteX4" fmla="*/ 161969 w 199253"/>
                <a:gd name="connsiteY4" fmla="*/ 14959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61969" y="149597"/>
                  </a:moveTo>
                  <a:cubicBezTo>
                    <a:pt x="159180" y="148402"/>
                    <a:pt x="154198" y="154180"/>
                    <a:pt x="151608" y="162150"/>
                  </a:cubicBezTo>
                  <a:cubicBezTo>
                    <a:pt x="148818" y="170320"/>
                    <a:pt x="148619" y="177692"/>
                    <a:pt x="151608" y="178888"/>
                  </a:cubicBezTo>
                  <a:cubicBezTo>
                    <a:pt x="154398" y="180083"/>
                    <a:pt x="158781" y="174105"/>
                    <a:pt x="161770" y="165936"/>
                  </a:cubicBezTo>
                  <a:cubicBezTo>
                    <a:pt x="164759" y="157766"/>
                    <a:pt x="164759" y="150394"/>
                    <a:pt x="161969" y="14959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0" name="Forma Livre: Forma 729">
              <a:extLst>
                <a:ext uri="{FF2B5EF4-FFF2-40B4-BE49-F238E27FC236}">
                  <a16:creationId xmlns:a16="http://schemas.microsoft.com/office/drawing/2014/main" id="{916231EC-0072-4AF4-93ED-42899E2D2740}"/>
                </a:ext>
              </a:extLst>
            </p:cNvPr>
            <p:cNvSpPr/>
            <p:nvPr/>
          </p:nvSpPr>
          <p:spPr>
            <a:xfrm>
              <a:off x="7322147" y="-212105"/>
              <a:ext cx="199254" cy="199254"/>
            </a:xfrm>
            <a:custGeom>
              <a:avLst/>
              <a:gdLst>
                <a:gd name="connsiteX0" fmla="*/ 157510 w 199253"/>
                <a:gd name="connsiteY0" fmla="*/ 149440 h 199253"/>
                <a:gd name="connsiteX1" fmla="*/ 150935 w 199253"/>
                <a:gd name="connsiteY1" fmla="*/ 158008 h 199253"/>
                <a:gd name="connsiteX2" fmla="*/ 150935 w 199253"/>
                <a:gd name="connsiteY2" fmla="*/ 169366 h 199253"/>
                <a:gd name="connsiteX3" fmla="*/ 157112 w 199253"/>
                <a:gd name="connsiteY3" fmla="*/ 160399 h 199253"/>
                <a:gd name="connsiteX4" fmla="*/ 157510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510" y="149440"/>
                  </a:moveTo>
                  <a:cubicBezTo>
                    <a:pt x="155717" y="149440"/>
                    <a:pt x="152927" y="153426"/>
                    <a:pt x="150935" y="158008"/>
                  </a:cubicBezTo>
                  <a:cubicBezTo>
                    <a:pt x="148942" y="163388"/>
                    <a:pt x="148942" y="168170"/>
                    <a:pt x="150935" y="169366"/>
                  </a:cubicBezTo>
                  <a:cubicBezTo>
                    <a:pt x="152330" y="169764"/>
                    <a:pt x="155319" y="165779"/>
                    <a:pt x="157112" y="160399"/>
                  </a:cubicBezTo>
                  <a:cubicBezTo>
                    <a:pt x="159104" y="155418"/>
                    <a:pt x="159304" y="150237"/>
                    <a:pt x="157510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1" name="Forma Livre: Forma 730">
              <a:extLst>
                <a:ext uri="{FF2B5EF4-FFF2-40B4-BE49-F238E27FC236}">
                  <a16:creationId xmlns:a16="http://schemas.microsoft.com/office/drawing/2014/main" id="{6A71006C-0ABE-42E3-A2F0-BD65668D107B}"/>
                </a:ext>
              </a:extLst>
            </p:cNvPr>
            <p:cNvSpPr/>
            <p:nvPr/>
          </p:nvSpPr>
          <p:spPr>
            <a:xfrm>
              <a:off x="6569067" y="-1621428"/>
              <a:ext cx="597762" cy="597762"/>
            </a:xfrm>
            <a:custGeom>
              <a:avLst/>
              <a:gdLst>
                <a:gd name="connsiteX0" fmla="*/ 150835 w 597761"/>
                <a:gd name="connsiteY0" fmla="*/ 149440 h 597761"/>
                <a:gd name="connsiteX1" fmla="*/ 149440 w 597761"/>
                <a:gd name="connsiteY1" fmla="*/ 150038 h 597761"/>
                <a:gd name="connsiteX2" fmla="*/ 207025 w 597761"/>
                <a:gd name="connsiteY2" fmla="*/ 206228 h 597761"/>
                <a:gd name="connsiteX3" fmla="*/ 173550 w 597761"/>
                <a:gd name="connsiteY3" fmla="*/ 237311 h 597761"/>
                <a:gd name="connsiteX4" fmla="*/ 301073 w 597761"/>
                <a:gd name="connsiteY4" fmla="*/ 406080 h 597761"/>
                <a:gd name="connsiteX5" fmla="*/ 357262 w 597761"/>
                <a:gd name="connsiteY5" fmla="*/ 370812 h 597761"/>
                <a:gd name="connsiteX6" fmla="*/ 451310 w 597761"/>
                <a:gd name="connsiteY6" fmla="*/ 571660 h 597761"/>
                <a:gd name="connsiteX7" fmla="*/ 452904 w 597761"/>
                <a:gd name="connsiteY7" fmla="*/ 571062 h 597761"/>
                <a:gd name="connsiteX8" fmla="*/ 357262 w 597761"/>
                <a:gd name="connsiteY8" fmla="*/ 367026 h 597761"/>
                <a:gd name="connsiteX9" fmla="*/ 300873 w 597761"/>
                <a:gd name="connsiteY9" fmla="*/ 402094 h 597761"/>
                <a:gd name="connsiteX10" fmla="*/ 177137 w 597761"/>
                <a:gd name="connsiteY10" fmla="*/ 238706 h 597761"/>
                <a:gd name="connsiteX11" fmla="*/ 210611 w 597761"/>
                <a:gd name="connsiteY11" fmla="*/ 207423 h 597761"/>
                <a:gd name="connsiteX12" fmla="*/ 150835 w 597761"/>
                <a:gd name="connsiteY12" fmla="*/ 149440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7761" h="597761">
                  <a:moveTo>
                    <a:pt x="150835" y="149440"/>
                  </a:moveTo>
                  <a:cubicBezTo>
                    <a:pt x="150038" y="149440"/>
                    <a:pt x="150038" y="150237"/>
                    <a:pt x="149440" y="150038"/>
                  </a:cubicBezTo>
                  <a:cubicBezTo>
                    <a:pt x="169565" y="168170"/>
                    <a:pt x="188893" y="187099"/>
                    <a:pt x="207025" y="206228"/>
                  </a:cubicBezTo>
                  <a:cubicBezTo>
                    <a:pt x="195867" y="216589"/>
                    <a:pt x="184908" y="227150"/>
                    <a:pt x="173550" y="237311"/>
                  </a:cubicBezTo>
                  <a:cubicBezTo>
                    <a:pt x="222965" y="289317"/>
                    <a:pt x="265605" y="345905"/>
                    <a:pt x="301073" y="406080"/>
                  </a:cubicBezTo>
                  <a:cubicBezTo>
                    <a:pt x="320002" y="394124"/>
                    <a:pt x="338333" y="382169"/>
                    <a:pt x="357262" y="370812"/>
                  </a:cubicBezTo>
                  <a:cubicBezTo>
                    <a:pt x="395519" y="434374"/>
                    <a:pt x="427200" y="501721"/>
                    <a:pt x="451310" y="571660"/>
                  </a:cubicBezTo>
                  <a:cubicBezTo>
                    <a:pt x="451908" y="571261"/>
                    <a:pt x="452306" y="571062"/>
                    <a:pt x="452904" y="571062"/>
                  </a:cubicBezTo>
                  <a:cubicBezTo>
                    <a:pt x="428197" y="500127"/>
                    <a:pt x="396117" y="431584"/>
                    <a:pt x="357262" y="367026"/>
                  </a:cubicBezTo>
                  <a:cubicBezTo>
                    <a:pt x="338532" y="378782"/>
                    <a:pt x="319603" y="390338"/>
                    <a:pt x="300873" y="402094"/>
                  </a:cubicBezTo>
                  <a:cubicBezTo>
                    <a:pt x="266004" y="344311"/>
                    <a:pt x="224758" y="289317"/>
                    <a:pt x="177137" y="238706"/>
                  </a:cubicBezTo>
                  <a:cubicBezTo>
                    <a:pt x="188494" y="228345"/>
                    <a:pt x="199254" y="217984"/>
                    <a:pt x="210611" y="207423"/>
                  </a:cubicBezTo>
                  <a:cubicBezTo>
                    <a:pt x="191881" y="187498"/>
                    <a:pt x="171757" y="167572"/>
                    <a:pt x="150835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2" name="Forma Livre: Forma 731">
              <a:extLst>
                <a:ext uri="{FF2B5EF4-FFF2-40B4-BE49-F238E27FC236}">
                  <a16:creationId xmlns:a16="http://schemas.microsoft.com/office/drawing/2014/main" id="{444BB8FF-45DF-48A6-98CB-C924119C790F}"/>
                </a:ext>
              </a:extLst>
            </p:cNvPr>
            <p:cNvSpPr/>
            <p:nvPr/>
          </p:nvSpPr>
          <p:spPr>
            <a:xfrm>
              <a:off x="6866680" y="-1207912"/>
              <a:ext cx="199254" cy="199254"/>
            </a:xfrm>
            <a:custGeom>
              <a:avLst/>
              <a:gdLst>
                <a:gd name="connsiteX0" fmla="*/ 151306 w 199253"/>
                <a:gd name="connsiteY0" fmla="*/ 149576 h 199253"/>
                <a:gd name="connsiteX1" fmla="*/ 150509 w 199253"/>
                <a:gd name="connsiteY1" fmla="*/ 159737 h 199253"/>
                <a:gd name="connsiteX2" fmla="*/ 157084 w 199253"/>
                <a:gd name="connsiteY2" fmla="*/ 166114 h 199253"/>
                <a:gd name="connsiteX3" fmla="*/ 158280 w 199253"/>
                <a:gd name="connsiteY3" fmla="*/ 156350 h 199253"/>
                <a:gd name="connsiteX4" fmla="*/ 151306 w 199253"/>
                <a:gd name="connsiteY4" fmla="*/ 14957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306" y="149576"/>
                  </a:moveTo>
                  <a:cubicBezTo>
                    <a:pt x="149314" y="150373"/>
                    <a:pt x="148716" y="154756"/>
                    <a:pt x="150509" y="159737"/>
                  </a:cubicBezTo>
                  <a:cubicBezTo>
                    <a:pt x="151904" y="163922"/>
                    <a:pt x="155092" y="167110"/>
                    <a:pt x="157084" y="166114"/>
                  </a:cubicBezTo>
                  <a:cubicBezTo>
                    <a:pt x="159675" y="165516"/>
                    <a:pt x="160073" y="160933"/>
                    <a:pt x="158280" y="156350"/>
                  </a:cubicBezTo>
                  <a:cubicBezTo>
                    <a:pt x="157084" y="151568"/>
                    <a:pt x="153896" y="148778"/>
                    <a:pt x="151306" y="14957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3" name="Forma Livre: Forma 732">
              <a:extLst>
                <a:ext uri="{FF2B5EF4-FFF2-40B4-BE49-F238E27FC236}">
                  <a16:creationId xmlns:a16="http://schemas.microsoft.com/office/drawing/2014/main" id="{B7AB1646-846A-4C54-9A23-CF7000957DEB}"/>
                </a:ext>
              </a:extLst>
            </p:cNvPr>
            <p:cNvSpPr/>
            <p:nvPr/>
          </p:nvSpPr>
          <p:spPr>
            <a:xfrm>
              <a:off x="6771092" y="-1409022"/>
              <a:ext cx="199254" cy="199254"/>
            </a:xfrm>
            <a:custGeom>
              <a:avLst/>
              <a:gdLst>
                <a:gd name="connsiteX0" fmla="*/ 150456 w 199253"/>
                <a:gd name="connsiteY0" fmla="*/ 149838 h 199253"/>
                <a:gd name="connsiteX1" fmla="*/ 151651 w 199253"/>
                <a:gd name="connsiteY1" fmla="*/ 159601 h 199253"/>
                <a:gd name="connsiteX2" fmla="*/ 160020 w 199253"/>
                <a:gd name="connsiteY2" fmla="*/ 164782 h 199253"/>
                <a:gd name="connsiteX3" fmla="*/ 159223 w 199253"/>
                <a:gd name="connsiteY3" fmla="*/ 155218 h 199253"/>
                <a:gd name="connsiteX4" fmla="*/ 150456 w 199253"/>
                <a:gd name="connsiteY4" fmla="*/ 14983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56" y="149838"/>
                  </a:moveTo>
                  <a:cubicBezTo>
                    <a:pt x="148862" y="151033"/>
                    <a:pt x="149061" y="155616"/>
                    <a:pt x="151651" y="159601"/>
                  </a:cubicBezTo>
                  <a:cubicBezTo>
                    <a:pt x="154441" y="163786"/>
                    <a:pt x="157828" y="166376"/>
                    <a:pt x="160020" y="164782"/>
                  </a:cubicBezTo>
                  <a:cubicBezTo>
                    <a:pt x="162012" y="163387"/>
                    <a:pt x="161614" y="159004"/>
                    <a:pt x="159223" y="155218"/>
                  </a:cubicBezTo>
                  <a:cubicBezTo>
                    <a:pt x="156633" y="150834"/>
                    <a:pt x="153046" y="148443"/>
                    <a:pt x="150456" y="14983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4" name="Forma Livre: Forma 733">
              <a:extLst>
                <a:ext uri="{FF2B5EF4-FFF2-40B4-BE49-F238E27FC236}">
                  <a16:creationId xmlns:a16="http://schemas.microsoft.com/office/drawing/2014/main" id="{85E40319-CA9C-4119-BAE9-23AC84827AF8}"/>
                </a:ext>
              </a:extLst>
            </p:cNvPr>
            <p:cNvSpPr/>
            <p:nvPr/>
          </p:nvSpPr>
          <p:spPr>
            <a:xfrm>
              <a:off x="6564655" y="-1626119"/>
              <a:ext cx="199254" cy="199254"/>
            </a:xfrm>
            <a:custGeom>
              <a:avLst/>
              <a:gdLst>
                <a:gd name="connsiteX0" fmla="*/ 149867 w 199253"/>
                <a:gd name="connsiteY0" fmla="*/ 149947 h 199253"/>
                <a:gd name="connsiteX1" fmla="*/ 153055 w 199253"/>
                <a:gd name="connsiteY1" fmla="*/ 157319 h 199253"/>
                <a:gd name="connsiteX2" fmla="*/ 161225 w 199253"/>
                <a:gd name="connsiteY2" fmla="*/ 159910 h 199253"/>
                <a:gd name="connsiteX3" fmla="*/ 158037 w 199253"/>
                <a:gd name="connsiteY3" fmla="*/ 152139 h 199253"/>
                <a:gd name="connsiteX4" fmla="*/ 149867 w 199253"/>
                <a:gd name="connsiteY4" fmla="*/ 14994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867" y="149947"/>
                  </a:moveTo>
                  <a:cubicBezTo>
                    <a:pt x="148672" y="151143"/>
                    <a:pt x="150067" y="154729"/>
                    <a:pt x="153055" y="157319"/>
                  </a:cubicBezTo>
                  <a:cubicBezTo>
                    <a:pt x="156243" y="160507"/>
                    <a:pt x="160029" y="161305"/>
                    <a:pt x="161225" y="159910"/>
                  </a:cubicBezTo>
                  <a:cubicBezTo>
                    <a:pt x="162420" y="158714"/>
                    <a:pt x="160826" y="155526"/>
                    <a:pt x="158037" y="152139"/>
                  </a:cubicBezTo>
                  <a:cubicBezTo>
                    <a:pt x="154849" y="149748"/>
                    <a:pt x="151063" y="148751"/>
                    <a:pt x="149867" y="14994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5" name="Forma Livre: Forma 734">
              <a:extLst>
                <a:ext uri="{FF2B5EF4-FFF2-40B4-BE49-F238E27FC236}">
                  <a16:creationId xmlns:a16="http://schemas.microsoft.com/office/drawing/2014/main" id="{747BFE4E-126C-4B73-97FA-C50DE0FA158B}"/>
                </a:ext>
              </a:extLst>
            </p:cNvPr>
            <p:cNvSpPr/>
            <p:nvPr/>
          </p:nvSpPr>
          <p:spPr>
            <a:xfrm>
              <a:off x="6715944" y="-1373897"/>
              <a:ext cx="199254" cy="199254"/>
            </a:xfrm>
            <a:custGeom>
              <a:avLst/>
              <a:gdLst>
                <a:gd name="connsiteX0" fmla="*/ 150410 w 199253"/>
                <a:gd name="connsiteY0" fmla="*/ 149782 h 199253"/>
                <a:gd name="connsiteX1" fmla="*/ 151406 w 199253"/>
                <a:gd name="connsiteY1" fmla="*/ 159745 h 199253"/>
                <a:gd name="connsiteX2" fmla="*/ 159177 w 199253"/>
                <a:gd name="connsiteY2" fmla="*/ 164527 h 199253"/>
                <a:gd name="connsiteX3" fmla="*/ 158779 w 199253"/>
                <a:gd name="connsiteY3" fmla="*/ 154963 h 199253"/>
                <a:gd name="connsiteX4" fmla="*/ 150410 w 199253"/>
                <a:gd name="connsiteY4" fmla="*/ 1497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10" y="149782"/>
                  </a:moveTo>
                  <a:cubicBezTo>
                    <a:pt x="148816" y="151376"/>
                    <a:pt x="149215" y="155560"/>
                    <a:pt x="151406" y="159745"/>
                  </a:cubicBezTo>
                  <a:cubicBezTo>
                    <a:pt x="153598" y="163531"/>
                    <a:pt x="156985" y="165922"/>
                    <a:pt x="159177" y="164527"/>
                  </a:cubicBezTo>
                  <a:cubicBezTo>
                    <a:pt x="161568" y="162933"/>
                    <a:pt x="160970" y="158948"/>
                    <a:pt x="158779" y="154963"/>
                  </a:cubicBezTo>
                  <a:cubicBezTo>
                    <a:pt x="156188" y="150579"/>
                    <a:pt x="152203" y="148587"/>
                    <a:pt x="150410" y="149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6" name="Forma Livre: Forma 735">
              <a:extLst>
                <a:ext uri="{FF2B5EF4-FFF2-40B4-BE49-F238E27FC236}">
                  <a16:creationId xmlns:a16="http://schemas.microsoft.com/office/drawing/2014/main" id="{A94004AA-F5F1-4E14-A46F-03A06DBAA18C}"/>
                </a:ext>
              </a:extLst>
            </p:cNvPr>
            <p:cNvSpPr/>
            <p:nvPr/>
          </p:nvSpPr>
          <p:spPr>
            <a:xfrm>
              <a:off x="6587574" y="-1540774"/>
              <a:ext cx="199254" cy="199254"/>
            </a:xfrm>
            <a:custGeom>
              <a:avLst/>
              <a:gdLst>
                <a:gd name="connsiteX0" fmla="*/ 150460 w 199253"/>
                <a:gd name="connsiteY0" fmla="*/ 150082 h 199253"/>
                <a:gd name="connsiteX1" fmla="*/ 152851 w 199253"/>
                <a:gd name="connsiteY1" fmla="*/ 159845 h 199253"/>
                <a:gd name="connsiteX2" fmla="*/ 162415 w 199253"/>
                <a:gd name="connsiteY2" fmla="*/ 163033 h 199253"/>
                <a:gd name="connsiteX3" fmla="*/ 159227 w 199253"/>
                <a:gd name="connsiteY3" fmla="*/ 154067 h 199253"/>
                <a:gd name="connsiteX4" fmla="*/ 150460 w 199253"/>
                <a:gd name="connsiteY4" fmla="*/ 15008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460" y="150082"/>
                  </a:moveTo>
                  <a:cubicBezTo>
                    <a:pt x="148467" y="152075"/>
                    <a:pt x="149464" y="155860"/>
                    <a:pt x="152851" y="159845"/>
                  </a:cubicBezTo>
                  <a:cubicBezTo>
                    <a:pt x="156637" y="163233"/>
                    <a:pt x="160423" y="164627"/>
                    <a:pt x="162415" y="163033"/>
                  </a:cubicBezTo>
                  <a:cubicBezTo>
                    <a:pt x="164408" y="161240"/>
                    <a:pt x="162814" y="157255"/>
                    <a:pt x="159227" y="154067"/>
                  </a:cubicBezTo>
                  <a:cubicBezTo>
                    <a:pt x="155840" y="149883"/>
                    <a:pt x="151855" y="148488"/>
                    <a:pt x="150460" y="1500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7" name="Forma Livre: Forma 736">
              <a:extLst>
                <a:ext uri="{FF2B5EF4-FFF2-40B4-BE49-F238E27FC236}">
                  <a16:creationId xmlns:a16="http://schemas.microsoft.com/office/drawing/2014/main" id="{8E736EC2-D753-4992-8CA0-FD331825C09E}"/>
                </a:ext>
              </a:extLst>
            </p:cNvPr>
            <p:cNvSpPr/>
            <p:nvPr/>
          </p:nvSpPr>
          <p:spPr>
            <a:xfrm>
              <a:off x="6622931" y="-1568646"/>
              <a:ext cx="199254" cy="199254"/>
            </a:xfrm>
            <a:custGeom>
              <a:avLst/>
              <a:gdLst>
                <a:gd name="connsiteX0" fmla="*/ 149773 w 199253"/>
                <a:gd name="connsiteY0" fmla="*/ 149860 h 199253"/>
                <a:gd name="connsiteX1" fmla="*/ 151965 w 199253"/>
                <a:gd name="connsiteY1" fmla="*/ 155838 h 199253"/>
                <a:gd name="connsiteX2" fmla="*/ 157544 w 199253"/>
                <a:gd name="connsiteY2" fmla="*/ 157830 h 199253"/>
                <a:gd name="connsiteX3" fmla="*/ 156149 w 199253"/>
                <a:gd name="connsiteY3" fmla="*/ 152052 h 199253"/>
                <a:gd name="connsiteX4" fmla="*/ 149773 w 199253"/>
                <a:gd name="connsiteY4" fmla="*/ 14986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73" y="149860"/>
                  </a:moveTo>
                  <a:cubicBezTo>
                    <a:pt x="148976" y="150856"/>
                    <a:pt x="149574" y="153446"/>
                    <a:pt x="151965" y="155838"/>
                  </a:cubicBezTo>
                  <a:cubicBezTo>
                    <a:pt x="153958" y="158229"/>
                    <a:pt x="156349" y="159026"/>
                    <a:pt x="157544" y="157830"/>
                  </a:cubicBezTo>
                  <a:cubicBezTo>
                    <a:pt x="158939" y="157033"/>
                    <a:pt x="157943" y="154243"/>
                    <a:pt x="156149" y="152052"/>
                  </a:cubicBezTo>
                  <a:cubicBezTo>
                    <a:pt x="153758" y="149661"/>
                    <a:pt x="151168" y="148864"/>
                    <a:pt x="149773" y="14986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8" name="Forma Livre: Forma 737">
              <a:extLst>
                <a:ext uri="{FF2B5EF4-FFF2-40B4-BE49-F238E27FC236}">
                  <a16:creationId xmlns:a16="http://schemas.microsoft.com/office/drawing/2014/main" id="{4175D47E-6164-46CD-98F4-B4059631281E}"/>
                </a:ext>
              </a:extLst>
            </p:cNvPr>
            <p:cNvSpPr/>
            <p:nvPr/>
          </p:nvSpPr>
          <p:spPr>
            <a:xfrm>
              <a:off x="6954823" y="-2387360"/>
              <a:ext cx="797016" cy="797016"/>
            </a:xfrm>
            <a:custGeom>
              <a:avLst/>
              <a:gdLst>
                <a:gd name="connsiteX0" fmla="*/ 150437 w 797015"/>
                <a:gd name="connsiteY0" fmla="*/ 149440 h 797015"/>
                <a:gd name="connsiteX1" fmla="*/ 149440 w 797015"/>
                <a:gd name="connsiteY1" fmla="*/ 150636 h 797015"/>
                <a:gd name="connsiteX2" fmla="*/ 264808 w 797015"/>
                <a:gd name="connsiteY2" fmla="*/ 236116 h 797015"/>
                <a:gd name="connsiteX3" fmla="*/ 234920 w 797015"/>
                <a:gd name="connsiteY3" fmla="*/ 270786 h 797015"/>
                <a:gd name="connsiteX4" fmla="*/ 503116 w 797015"/>
                <a:gd name="connsiteY4" fmla="*/ 540377 h 797015"/>
                <a:gd name="connsiteX5" fmla="*/ 554723 w 797015"/>
                <a:gd name="connsiteY5" fmla="*/ 498932 h 797015"/>
                <a:gd name="connsiteX6" fmla="*/ 759755 w 797015"/>
                <a:gd name="connsiteY6" fmla="*/ 823317 h 797015"/>
                <a:gd name="connsiteX7" fmla="*/ 760951 w 797015"/>
                <a:gd name="connsiteY7" fmla="*/ 822719 h 797015"/>
                <a:gd name="connsiteX8" fmla="*/ 552132 w 797015"/>
                <a:gd name="connsiteY8" fmla="*/ 493353 h 797015"/>
                <a:gd name="connsiteX9" fmla="*/ 500526 w 797015"/>
                <a:gd name="connsiteY9" fmla="*/ 534798 h 797015"/>
                <a:gd name="connsiteX10" fmla="*/ 240898 w 797015"/>
                <a:gd name="connsiteY10" fmla="*/ 273576 h 797015"/>
                <a:gd name="connsiteX11" fmla="*/ 270786 w 797015"/>
                <a:gd name="connsiteY11" fmla="*/ 238706 h 797015"/>
                <a:gd name="connsiteX12" fmla="*/ 150437 w 797015"/>
                <a:gd name="connsiteY12" fmla="*/ 14944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7015" h="797015">
                  <a:moveTo>
                    <a:pt x="150437" y="149440"/>
                  </a:moveTo>
                  <a:cubicBezTo>
                    <a:pt x="150237" y="149640"/>
                    <a:pt x="149839" y="150237"/>
                    <a:pt x="149440" y="150636"/>
                  </a:cubicBezTo>
                  <a:cubicBezTo>
                    <a:pt x="189490" y="178332"/>
                    <a:pt x="228146" y="206427"/>
                    <a:pt x="264808" y="236116"/>
                  </a:cubicBezTo>
                  <a:cubicBezTo>
                    <a:pt x="254646" y="248071"/>
                    <a:pt x="244684" y="259628"/>
                    <a:pt x="234920" y="270786"/>
                  </a:cubicBezTo>
                  <a:cubicBezTo>
                    <a:pt x="336540" y="352281"/>
                    <a:pt x="425407" y="442941"/>
                    <a:pt x="503116" y="540377"/>
                  </a:cubicBezTo>
                  <a:cubicBezTo>
                    <a:pt x="520053" y="526429"/>
                    <a:pt x="537388" y="512680"/>
                    <a:pt x="554723" y="498932"/>
                  </a:cubicBezTo>
                  <a:cubicBezTo>
                    <a:pt x="635221" y="600551"/>
                    <a:pt x="703565" y="709344"/>
                    <a:pt x="759755" y="823317"/>
                  </a:cubicBezTo>
                  <a:cubicBezTo>
                    <a:pt x="760154" y="823317"/>
                    <a:pt x="760552" y="822919"/>
                    <a:pt x="760951" y="822719"/>
                  </a:cubicBezTo>
                  <a:cubicBezTo>
                    <a:pt x="703765" y="706953"/>
                    <a:pt x="634424" y="596367"/>
                    <a:pt x="552132" y="493353"/>
                  </a:cubicBezTo>
                  <a:cubicBezTo>
                    <a:pt x="535196" y="507101"/>
                    <a:pt x="517662" y="520850"/>
                    <a:pt x="500526" y="534798"/>
                  </a:cubicBezTo>
                  <a:cubicBezTo>
                    <a:pt x="425009" y="440152"/>
                    <a:pt x="338532" y="352679"/>
                    <a:pt x="240898" y="273576"/>
                  </a:cubicBezTo>
                  <a:cubicBezTo>
                    <a:pt x="250861" y="262019"/>
                    <a:pt x="260823" y="250263"/>
                    <a:pt x="270786" y="238706"/>
                  </a:cubicBezTo>
                  <a:cubicBezTo>
                    <a:pt x="232330" y="208021"/>
                    <a:pt x="192479" y="177934"/>
                    <a:pt x="150437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9" name="Forma Livre: Forma 738">
              <a:extLst>
                <a:ext uri="{FF2B5EF4-FFF2-40B4-BE49-F238E27FC236}">
                  <a16:creationId xmlns:a16="http://schemas.microsoft.com/office/drawing/2014/main" id="{16FEF5E2-B4ED-406A-8751-97BBFDDBA84C}"/>
                </a:ext>
              </a:extLst>
            </p:cNvPr>
            <p:cNvSpPr/>
            <p:nvPr/>
          </p:nvSpPr>
          <p:spPr>
            <a:xfrm>
              <a:off x="7557898" y="-1727259"/>
              <a:ext cx="199254" cy="199254"/>
            </a:xfrm>
            <a:custGeom>
              <a:avLst/>
              <a:gdLst>
                <a:gd name="connsiteX0" fmla="*/ 150702 w 199253"/>
                <a:gd name="connsiteY0" fmla="*/ 149668 h 199253"/>
                <a:gd name="connsiteX1" fmla="*/ 153691 w 199253"/>
                <a:gd name="connsiteY1" fmla="*/ 165209 h 199253"/>
                <a:gd name="connsiteX2" fmla="*/ 163853 w 199253"/>
                <a:gd name="connsiteY2" fmla="*/ 176965 h 199253"/>
                <a:gd name="connsiteX3" fmla="*/ 161064 w 199253"/>
                <a:gd name="connsiteY3" fmla="*/ 161025 h 199253"/>
                <a:gd name="connsiteX4" fmla="*/ 150702 w 199253"/>
                <a:gd name="connsiteY4" fmla="*/ 14966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0702" y="149668"/>
                  </a:moveTo>
                  <a:cubicBezTo>
                    <a:pt x="148112" y="150664"/>
                    <a:pt x="149706" y="157837"/>
                    <a:pt x="153691" y="165209"/>
                  </a:cubicBezTo>
                  <a:cubicBezTo>
                    <a:pt x="157278" y="172980"/>
                    <a:pt x="161861" y="177762"/>
                    <a:pt x="163853" y="176965"/>
                  </a:cubicBezTo>
                  <a:cubicBezTo>
                    <a:pt x="166244" y="175969"/>
                    <a:pt x="165248" y="168796"/>
                    <a:pt x="161064" y="161025"/>
                  </a:cubicBezTo>
                  <a:cubicBezTo>
                    <a:pt x="157278" y="153453"/>
                    <a:pt x="152496" y="148273"/>
                    <a:pt x="150702" y="14966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0" name="Forma Livre: Forma 739">
              <a:extLst>
                <a:ext uri="{FF2B5EF4-FFF2-40B4-BE49-F238E27FC236}">
                  <a16:creationId xmlns:a16="http://schemas.microsoft.com/office/drawing/2014/main" id="{B5FD2016-8C8D-4704-A464-4001418D9DDA}"/>
                </a:ext>
              </a:extLst>
            </p:cNvPr>
            <p:cNvSpPr/>
            <p:nvPr/>
          </p:nvSpPr>
          <p:spPr>
            <a:xfrm>
              <a:off x="7349618" y="-2051423"/>
              <a:ext cx="199254" cy="199254"/>
            </a:xfrm>
            <a:custGeom>
              <a:avLst/>
              <a:gdLst>
                <a:gd name="connsiteX0" fmla="*/ 149965 w 199253"/>
                <a:gd name="connsiteY0" fmla="*/ 149844 h 199253"/>
                <a:gd name="connsiteX1" fmla="*/ 156142 w 199253"/>
                <a:gd name="connsiteY1" fmla="*/ 164788 h 199253"/>
                <a:gd name="connsiteX2" fmla="*/ 169293 w 199253"/>
                <a:gd name="connsiteY2" fmla="*/ 174352 h 199253"/>
                <a:gd name="connsiteX3" fmla="*/ 162916 w 199253"/>
                <a:gd name="connsiteY3" fmla="*/ 159010 h 199253"/>
                <a:gd name="connsiteX4" fmla="*/ 149965 w 199253"/>
                <a:gd name="connsiteY4" fmla="*/ 14984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65" y="149844"/>
                  </a:moveTo>
                  <a:cubicBezTo>
                    <a:pt x="148172" y="151438"/>
                    <a:pt x="151160" y="158014"/>
                    <a:pt x="156142" y="164788"/>
                  </a:cubicBezTo>
                  <a:cubicBezTo>
                    <a:pt x="161521" y="171563"/>
                    <a:pt x="167300" y="175747"/>
                    <a:pt x="169293" y="174352"/>
                  </a:cubicBezTo>
                  <a:cubicBezTo>
                    <a:pt x="171086" y="172958"/>
                    <a:pt x="168296" y="165984"/>
                    <a:pt x="162916" y="159010"/>
                  </a:cubicBezTo>
                  <a:cubicBezTo>
                    <a:pt x="157736" y="152434"/>
                    <a:pt x="151758" y="148051"/>
                    <a:pt x="149965" y="1498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1" name="Forma Livre: Forma 740">
              <a:extLst>
                <a:ext uri="{FF2B5EF4-FFF2-40B4-BE49-F238E27FC236}">
                  <a16:creationId xmlns:a16="http://schemas.microsoft.com/office/drawing/2014/main" id="{B0CD0741-11CC-472A-94A1-E09BE04EFFF0}"/>
                </a:ext>
              </a:extLst>
            </p:cNvPr>
            <p:cNvSpPr/>
            <p:nvPr/>
          </p:nvSpPr>
          <p:spPr>
            <a:xfrm>
              <a:off x="6946096" y="-2393602"/>
              <a:ext cx="199254" cy="199254"/>
            </a:xfrm>
            <a:custGeom>
              <a:avLst/>
              <a:gdLst>
                <a:gd name="connsiteX0" fmla="*/ 149599 w 199253"/>
                <a:gd name="connsiteY0" fmla="*/ 149905 h 199253"/>
                <a:gd name="connsiteX1" fmla="*/ 158565 w 199253"/>
                <a:gd name="connsiteY1" fmla="*/ 160465 h 199253"/>
                <a:gd name="connsiteX2" fmla="*/ 171915 w 199253"/>
                <a:gd name="connsiteY2" fmla="*/ 165247 h 199253"/>
                <a:gd name="connsiteX3" fmla="*/ 162750 w 199253"/>
                <a:gd name="connsiteY3" fmla="*/ 154687 h 199253"/>
                <a:gd name="connsiteX4" fmla="*/ 149599 w 199253"/>
                <a:gd name="connsiteY4" fmla="*/ 1499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599" y="149905"/>
                  </a:moveTo>
                  <a:cubicBezTo>
                    <a:pt x="148603" y="151499"/>
                    <a:pt x="152388" y="156281"/>
                    <a:pt x="158565" y="160465"/>
                  </a:cubicBezTo>
                  <a:cubicBezTo>
                    <a:pt x="164742" y="164849"/>
                    <a:pt x="170122" y="166841"/>
                    <a:pt x="171915" y="165247"/>
                  </a:cubicBezTo>
                  <a:cubicBezTo>
                    <a:pt x="172513" y="163454"/>
                    <a:pt x="168528" y="159070"/>
                    <a:pt x="162750" y="154687"/>
                  </a:cubicBezTo>
                  <a:cubicBezTo>
                    <a:pt x="156573" y="150303"/>
                    <a:pt x="150396" y="148510"/>
                    <a:pt x="149599" y="1499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2" name="Forma Livre: Forma 741">
              <a:extLst>
                <a:ext uri="{FF2B5EF4-FFF2-40B4-BE49-F238E27FC236}">
                  <a16:creationId xmlns:a16="http://schemas.microsoft.com/office/drawing/2014/main" id="{F6DF2692-D031-4FB4-A7D1-23612CA5B6CA}"/>
                </a:ext>
              </a:extLst>
            </p:cNvPr>
            <p:cNvSpPr/>
            <p:nvPr/>
          </p:nvSpPr>
          <p:spPr>
            <a:xfrm>
              <a:off x="7298266" y="-2009551"/>
              <a:ext cx="199254" cy="199254"/>
            </a:xfrm>
            <a:custGeom>
              <a:avLst/>
              <a:gdLst>
                <a:gd name="connsiteX0" fmla="*/ 149909 w 199253"/>
                <a:gd name="connsiteY0" fmla="*/ 149816 h 199253"/>
                <a:gd name="connsiteX1" fmla="*/ 155887 w 199253"/>
                <a:gd name="connsiteY1" fmla="*/ 163963 h 199253"/>
                <a:gd name="connsiteX2" fmla="*/ 168639 w 199253"/>
                <a:gd name="connsiteY2" fmla="*/ 173328 h 199253"/>
                <a:gd name="connsiteX3" fmla="*/ 163060 w 199253"/>
                <a:gd name="connsiteY3" fmla="*/ 158583 h 199253"/>
                <a:gd name="connsiteX4" fmla="*/ 149909 w 199253"/>
                <a:gd name="connsiteY4" fmla="*/ 14981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909" y="149816"/>
                  </a:moveTo>
                  <a:cubicBezTo>
                    <a:pt x="148315" y="151211"/>
                    <a:pt x="150905" y="157587"/>
                    <a:pt x="155887" y="163963"/>
                  </a:cubicBezTo>
                  <a:cubicBezTo>
                    <a:pt x="161067" y="170538"/>
                    <a:pt x="166646" y="174922"/>
                    <a:pt x="168639" y="173328"/>
                  </a:cubicBezTo>
                  <a:cubicBezTo>
                    <a:pt x="170432" y="171535"/>
                    <a:pt x="168041" y="164959"/>
                    <a:pt x="163060" y="158583"/>
                  </a:cubicBezTo>
                  <a:cubicBezTo>
                    <a:pt x="157680" y="151808"/>
                    <a:pt x="152101" y="148222"/>
                    <a:pt x="149909" y="14981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3" name="Forma Livre: Forma 742">
              <a:extLst>
                <a:ext uri="{FF2B5EF4-FFF2-40B4-BE49-F238E27FC236}">
                  <a16:creationId xmlns:a16="http://schemas.microsoft.com/office/drawing/2014/main" id="{C4FD1C2B-4B7C-4296-BC7E-26F2CE08A0D7}"/>
                </a:ext>
              </a:extLst>
            </p:cNvPr>
            <p:cNvSpPr/>
            <p:nvPr/>
          </p:nvSpPr>
          <p:spPr>
            <a:xfrm>
              <a:off x="7029524" y="-2276243"/>
              <a:ext cx="199254" cy="199254"/>
            </a:xfrm>
            <a:custGeom>
              <a:avLst/>
              <a:gdLst>
                <a:gd name="connsiteX0" fmla="*/ 149659 w 199253"/>
                <a:gd name="connsiteY0" fmla="*/ 150105 h 199253"/>
                <a:gd name="connsiteX1" fmla="*/ 159223 w 199253"/>
                <a:gd name="connsiteY1" fmla="*/ 163655 h 199253"/>
                <a:gd name="connsiteX2" fmla="*/ 174366 w 199253"/>
                <a:gd name="connsiteY2" fmla="*/ 169632 h 199253"/>
                <a:gd name="connsiteX3" fmla="*/ 164603 w 199253"/>
                <a:gd name="connsiteY3" fmla="*/ 156481 h 199253"/>
                <a:gd name="connsiteX4" fmla="*/ 149659 w 199253"/>
                <a:gd name="connsiteY4" fmla="*/ 150105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59" y="150105"/>
                  </a:moveTo>
                  <a:cubicBezTo>
                    <a:pt x="148463" y="152297"/>
                    <a:pt x="152249" y="157677"/>
                    <a:pt x="159223" y="163655"/>
                  </a:cubicBezTo>
                  <a:cubicBezTo>
                    <a:pt x="165599" y="168437"/>
                    <a:pt x="172772" y="171824"/>
                    <a:pt x="174366" y="169632"/>
                  </a:cubicBezTo>
                  <a:cubicBezTo>
                    <a:pt x="175761" y="168038"/>
                    <a:pt x="171776" y="161662"/>
                    <a:pt x="164603" y="156481"/>
                  </a:cubicBezTo>
                  <a:cubicBezTo>
                    <a:pt x="157828" y="150703"/>
                    <a:pt x="151452" y="148113"/>
                    <a:pt x="149659" y="1501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4" name="Forma Livre: Forma 743">
              <a:extLst>
                <a:ext uri="{FF2B5EF4-FFF2-40B4-BE49-F238E27FC236}">
                  <a16:creationId xmlns:a16="http://schemas.microsoft.com/office/drawing/2014/main" id="{5DD95833-A95E-4BEC-94EB-9AD7361F681D}"/>
                </a:ext>
              </a:extLst>
            </p:cNvPr>
            <p:cNvSpPr/>
            <p:nvPr/>
          </p:nvSpPr>
          <p:spPr>
            <a:xfrm>
              <a:off x="7063350" y="-2306810"/>
              <a:ext cx="199254" cy="199254"/>
            </a:xfrm>
            <a:custGeom>
              <a:avLst/>
              <a:gdLst>
                <a:gd name="connsiteX0" fmla="*/ 149706 w 199253"/>
                <a:gd name="connsiteY0" fmla="*/ 149788 h 199253"/>
                <a:gd name="connsiteX1" fmla="*/ 155684 w 199253"/>
                <a:gd name="connsiteY1" fmla="*/ 158157 h 199253"/>
                <a:gd name="connsiteX2" fmla="*/ 165049 w 199253"/>
                <a:gd name="connsiteY2" fmla="*/ 162739 h 199253"/>
                <a:gd name="connsiteX3" fmla="*/ 159270 w 199253"/>
                <a:gd name="connsiteY3" fmla="*/ 154172 h 199253"/>
                <a:gd name="connsiteX4" fmla="*/ 149706 w 199253"/>
                <a:gd name="connsiteY4" fmla="*/ 149788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706" y="149788"/>
                  </a:moveTo>
                  <a:cubicBezTo>
                    <a:pt x="148511" y="150984"/>
                    <a:pt x="151499" y="154969"/>
                    <a:pt x="155684" y="158157"/>
                  </a:cubicBezTo>
                  <a:cubicBezTo>
                    <a:pt x="159469" y="161943"/>
                    <a:pt x="164252" y="163736"/>
                    <a:pt x="165049" y="162739"/>
                  </a:cubicBezTo>
                  <a:cubicBezTo>
                    <a:pt x="166244" y="160946"/>
                    <a:pt x="163255" y="157360"/>
                    <a:pt x="159270" y="154172"/>
                  </a:cubicBezTo>
                  <a:cubicBezTo>
                    <a:pt x="154887" y="150585"/>
                    <a:pt x="150902" y="148593"/>
                    <a:pt x="149706" y="14978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5" name="Forma Livre: Forma 744">
              <a:extLst>
                <a:ext uri="{FF2B5EF4-FFF2-40B4-BE49-F238E27FC236}">
                  <a16:creationId xmlns:a16="http://schemas.microsoft.com/office/drawing/2014/main" id="{1571972A-01CE-42A5-BFCB-E564EEC34AF4}"/>
                </a:ext>
              </a:extLst>
            </p:cNvPr>
            <p:cNvSpPr/>
            <p:nvPr/>
          </p:nvSpPr>
          <p:spPr>
            <a:xfrm>
              <a:off x="7103865" y="-1167527"/>
              <a:ext cx="398508" cy="996270"/>
            </a:xfrm>
            <a:custGeom>
              <a:avLst/>
              <a:gdLst>
                <a:gd name="connsiteX0" fmla="*/ 183513 w 398507"/>
                <a:gd name="connsiteY0" fmla="*/ 149440 h 996269"/>
                <a:gd name="connsiteX1" fmla="*/ 181720 w 398507"/>
                <a:gd name="connsiteY1" fmla="*/ 150038 h 996269"/>
                <a:gd name="connsiteX2" fmla="*/ 205829 w 398507"/>
                <a:gd name="connsiteY2" fmla="*/ 268395 h 996269"/>
                <a:gd name="connsiteX3" fmla="*/ 149440 w 398507"/>
                <a:gd name="connsiteY3" fmla="*/ 279753 h 996269"/>
                <a:gd name="connsiteX4" fmla="*/ 165580 w 398507"/>
                <a:gd name="connsiteY4" fmla="*/ 606529 h 996269"/>
                <a:gd name="connsiteX5" fmla="*/ 248470 w 398507"/>
                <a:gd name="connsiteY5" fmla="*/ 610514 h 996269"/>
                <a:gd name="connsiteX6" fmla="*/ 188494 w 398507"/>
                <a:gd name="connsiteY6" fmla="*/ 956020 h 996269"/>
                <a:gd name="connsiteX7" fmla="*/ 190487 w 398507"/>
                <a:gd name="connsiteY7" fmla="*/ 956817 h 996269"/>
                <a:gd name="connsiteX8" fmla="*/ 251060 w 398507"/>
                <a:gd name="connsiteY8" fmla="*/ 605333 h 996269"/>
                <a:gd name="connsiteX9" fmla="*/ 168170 w 398507"/>
                <a:gd name="connsiteY9" fmla="*/ 601946 h 996269"/>
                <a:gd name="connsiteX10" fmla="*/ 152429 w 398507"/>
                <a:gd name="connsiteY10" fmla="*/ 284535 h 996269"/>
                <a:gd name="connsiteX11" fmla="*/ 208818 w 398507"/>
                <a:gd name="connsiteY11" fmla="*/ 273576 h 996269"/>
                <a:gd name="connsiteX12" fmla="*/ 183513 w 398507"/>
                <a:gd name="connsiteY12" fmla="*/ 149440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996269">
                  <a:moveTo>
                    <a:pt x="183513" y="149440"/>
                  </a:moveTo>
                  <a:cubicBezTo>
                    <a:pt x="182716" y="149839"/>
                    <a:pt x="182317" y="150038"/>
                    <a:pt x="181720" y="150038"/>
                  </a:cubicBezTo>
                  <a:cubicBezTo>
                    <a:pt x="191483" y="189491"/>
                    <a:pt x="199453" y="228743"/>
                    <a:pt x="205829" y="268395"/>
                  </a:cubicBezTo>
                  <a:cubicBezTo>
                    <a:pt x="186900" y="272579"/>
                    <a:pt x="168170" y="276166"/>
                    <a:pt x="149440" y="279753"/>
                  </a:cubicBezTo>
                  <a:cubicBezTo>
                    <a:pt x="166975" y="386951"/>
                    <a:pt x="172355" y="497139"/>
                    <a:pt x="165580" y="606529"/>
                  </a:cubicBezTo>
                  <a:cubicBezTo>
                    <a:pt x="193476" y="607725"/>
                    <a:pt x="220773" y="609319"/>
                    <a:pt x="248470" y="610514"/>
                  </a:cubicBezTo>
                  <a:cubicBezTo>
                    <a:pt x="241695" y="727675"/>
                    <a:pt x="220773" y="843641"/>
                    <a:pt x="188494" y="956020"/>
                  </a:cubicBezTo>
                  <a:cubicBezTo>
                    <a:pt x="189490" y="956419"/>
                    <a:pt x="189889" y="956817"/>
                    <a:pt x="190487" y="956817"/>
                  </a:cubicBezTo>
                  <a:cubicBezTo>
                    <a:pt x="223563" y="842446"/>
                    <a:pt x="244086" y="724089"/>
                    <a:pt x="251060" y="605333"/>
                  </a:cubicBezTo>
                  <a:cubicBezTo>
                    <a:pt x="222965" y="604138"/>
                    <a:pt x="195667" y="602544"/>
                    <a:pt x="168170" y="601946"/>
                  </a:cubicBezTo>
                  <a:cubicBezTo>
                    <a:pt x="174347" y="495345"/>
                    <a:pt x="169167" y="388944"/>
                    <a:pt x="152429" y="284535"/>
                  </a:cubicBezTo>
                  <a:cubicBezTo>
                    <a:pt x="171557" y="280948"/>
                    <a:pt x="190088" y="277561"/>
                    <a:pt x="208818" y="273576"/>
                  </a:cubicBezTo>
                  <a:cubicBezTo>
                    <a:pt x="202442" y="231932"/>
                    <a:pt x="193874" y="190487"/>
                    <a:pt x="183513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6" name="Forma Livre: Forma 745">
              <a:extLst>
                <a:ext uri="{FF2B5EF4-FFF2-40B4-BE49-F238E27FC236}">
                  <a16:creationId xmlns:a16="http://schemas.microsoft.com/office/drawing/2014/main" id="{55232734-AA50-414C-8E35-F2C738044A40}"/>
                </a:ext>
              </a:extLst>
            </p:cNvPr>
            <p:cNvSpPr/>
            <p:nvPr/>
          </p:nvSpPr>
          <p:spPr>
            <a:xfrm>
              <a:off x="7137399" y="-374318"/>
              <a:ext cx="199254" cy="199254"/>
            </a:xfrm>
            <a:custGeom>
              <a:avLst/>
              <a:gdLst>
                <a:gd name="connsiteX0" fmla="*/ 159941 w 199253"/>
                <a:gd name="connsiteY0" fmla="*/ 149461 h 199253"/>
                <a:gd name="connsiteX1" fmla="*/ 150775 w 199253"/>
                <a:gd name="connsiteY1" fmla="*/ 161416 h 199253"/>
                <a:gd name="connsiteX2" fmla="*/ 152370 w 199253"/>
                <a:gd name="connsiteY2" fmla="*/ 176958 h 199253"/>
                <a:gd name="connsiteX3" fmla="*/ 161535 w 199253"/>
                <a:gd name="connsiteY3" fmla="*/ 164405 h 199253"/>
                <a:gd name="connsiteX4" fmla="*/ 159941 w 199253"/>
                <a:gd name="connsiteY4" fmla="*/ 149461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9941" y="149461"/>
                  </a:moveTo>
                  <a:cubicBezTo>
                    <a:pt x="156753" y="149063"/>
                    <a:pt x="153167" y="154443"/>
                    <a:pt x="150775" y="161416"/>
                  </a:cubicBezTo>
                  <a:cubicBezTo>
                    <a:pt x="148384" y="169187"/>
                    <a:pt x="149381" y="176161"/>
                    <a:pt x="152370" y="176958"/>
                  </a:cubicBezTo>
                  <a:cubicBezTo>
                    <a:pt x="154960" y="177755"/>
                    <a:pt x="159144" y="172375"/>
                    <a:pt x="161535" y="164405"/>
                  </a:cubicBezTo>
                  <a:cubicBezTo>
                    <a:pt x="163727" y="157232"/>
                    <a:pt x="162731" y="150258"/>
                    <a:pt x="159941" y="14946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7" name="Forma Livre: Forma 746">
              <a:extLst>
                <a:ext uri="{FF2B5EF4-FFF2-40B4-BE49-F238E27FC236}">
                  <a16:creationId xmlns:a16="http://schemas.microsoft.com/office/drawing/2014/main" id="{E69D339B-C84B-4450-B2DA-C05BE7DB071C}"/>
                </a:ext>
              </a:extLst>
            </p:cNvPr>
            <p:cNvSpPr/>
            <p:nvPr/>
          </p:nvSpPr>
          <p:spPr>
            <a:xfrm>
              <a:off x="7198655" y="-721398"/>
              <a:ext cx="199254" cy="199254"/>
            </a:xfrm>
            <a:custGeom>
              <a:avLst/>
              <a:gdLst>
                <a:gd name="connsiteX0" fmla="*/ 155871 w 199253"/>
                <a:gd name="connsiteY0" fmla="*/ 149440 h 199253"/>
                <a:gd name="connsiteX1" fmla="*/ 149495 w 199253"/>
                <a:gd name="connsiteY1" fmla="*/ 162990 h 199253"/>
                <a:gd name="connsiteX2" fmla="*/ 154078 w 199253"/>
                <a:gd name="connsiteY2" fmla="*/ 177336 h 199253"/>
                <a:gd name="connsiteX3" fmla="*/ 160255 w 199253"/>
                <a:gd name="connsiteY3" fmla="*/ 163787 h 199253"/>
                <a:gd name="connsiteX4" fmla="*/ 155871 w 199253"/>
                <a:gd name="connsiteY4" fmla="*/ 1494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871" y="149440"/>
                  </a:moveTo>
                  <a:cubicBezTo>
                    <a:pt x="152683" y="149440"/>
                    <a:pt x="149695" y="155617"/>
                    <a:pt x="149495" y="162990"/>
                  </a:cubicBezTo>
                  <a:cubicBezTo>
                    <a:pt x="149097" y="170760"/>
                    <a:pt x="150890" y="177735"/>
                    <a:pt x="154078" y="177336"/>
                  </a:cubicBezTo>
                  <a:cubicBezTo>
                    <a:pt x="157067" y="177735"/>
                    <a:pt x="159657" y="171159"/>
                    <a:pt x="160255" y="163787"/>
                  </a:cubicBezTo>
                  <a:cubicBezTo>
                    <a:pt x="160853" y="156414"/>
                    <a:pt x="159059" y="149440"/>
                    <a:pt x="155871" y="1494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8" name="Forma Livre: Forma 747">
              <a:extLst>
                <a:ext uri="{FF2B5EF4-FFF2-40B4-BE49-F238E27FC236}">
                  <a16:creationId xmlns:a16="http://schemas.microsoft.com/office/drawing/2014/main" id="{585EBF77-29F4-43A2-95DA-C3F396AF5A49}"/>
                </a:ext>
              </a:extLst>
            </p:cNvPr>
            <p:cNvSpPr/>
            <p:nvPr/>
          </p:nvSpPr>
          <p:spPr>
            <a:xfrm>
              <a:off x="7132277" y="-1176431"/>
              <a:ext cx="199254" cy="199254"/>
            </a:xfrm>
            <a:custGeom>
              <a:avLst/>
              <a:gdLst>
                <a:gd name="connsiteX0" fmla="*/ 152112 w 199253"/>
                <a:gd name="connsiteY0" fmla="*/ 149577 h 199253"/>
                <a:gd name="connsiteX1" fmla="*/ 150120 w 199253"/>
                <a:gd name="connsiteY1" fmla="*/ 161532 h 199253"/>
                <a:gd name="connsiteX2" fmla="*/ 157293 w 199253"/>
                <a:gd name="connsiteY2" fmla="*/ 171096 h 199253"/>
                <a:gd name="connsiteX3" fmla="*/ 158887 w 199253"/>
                <a:gd name="connsiteY3" fmla="*/ 159141 h 199253"/>
                <a:gd name="connsiteX4" fmla="*/ 152112 w 199253"/>
                <a:gd name="connsiteY4" fmla="*/ 14957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112" y="149577"/>
                  </a:moveTo>
                  <a:cubicBezTo>
                    <a:pt x="149522" y="150374"/>
                    <a:pt x="148725" y="155156"/>
                    <a:pt x="150120" y="161532"/>
                  </a:cubicBezTo>
                  <a:cubicBezTo>
                    <a:pt x="151913" y="167311"/>
                    <a:pt x="154902" y="171893"/>
                    <a:pt x="157293" y="171096"/>
                  </a:cubicBezTo>
                  <a:cubicBezTo>
                    <a:pt x="159684" y="170698"/>
                    <a:pt x="160680" y="165318"/>
                    <a:pt x="158887" y="159141"/>
                  </a:cubicBezTo>
                  <a:cubicBezTo>
                    <a:pt x="157691" y="153164"/>
                    <a:pt x="153905" y="148581"/>
                    <a:pt x="152112" y="14957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9" name="Forma Livre: Forma 748">
              <a:extLst>
                <a:ext uri="{FF2B5EF4-FFF2-40B4-BE49-F238E27FC236}">
                  <a16:creationId xmlns:a16="http://schemas.microsoft.com/office/drawing/2014/main" id="{36513F5A-4F5D-43FD-BD7D-D3AAA674CAF6}"/>
                </a:ext>
              </a:extLst>
            </p:cNvPr>
            <p:cNvSpPr/>
            <p:nvPr/>
          </p:nvSpPr>
          <p:spPr>
            <a:xfrm>
              <a:off x="7115406" y="-725003"/>
              <a:ext cx="199254" cy="199254"/>
            </a:xfrm>
            <a:custGeom>
              <a:avLst/>
              <a:gdLst>
                <a:gd name="connsiteX0" fmla="*/ 155632 w 199253"/>
                <a:gd name="connsiteY0" fmla="*/ 149459 h 199253"/>
                <a:gd name="connsiteX1" fmla="*/ 149455 w 199253"/>
                <a:gd name="connsiteY1" fmla="*/ 162609 h 199253"/>
                <a:gd name="connsiteX2" fmla="*/ 154238 w 199253"/>
                <a:gd name="connsiteY2" fmla="*/ 176159 h 199253"/>
                <a:gd name="connsiteX3" fmla="*/ 160415 w 199253"/>
                <a:gd name="connsiteY3" fmla="*/ 163008 h 199253"/>
                <a:gd name="connsiteX4" fmla="*/ 155632 w 199253"/>
                <a:gd name="connsiteY4" fmla="*/ 14945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5632" y="149459"/>
                  </a:moveTo>
                  <a:cubicBezTo>
                    <a:pt x="152643" y="149060"/>
                    <a:pt x="150452" y="155237"/>
                    <a:pt x="149455" y="162609"/>
                  </a:cubicBezTo>
                  <a:cubicBezTo>
                    <a:pt x="149256" y="169982"/>
                    <a:pt x="151050" y="175760"/>
                    <a:pt x="154238" y="176159"/>
                  </a:cubicBezTo>
                  <a:cubicBezTo>
                    <a:pt x="157226" y="176159"/>
                    <a:pt x="160215" y="170380"/>
                    <a:pt x="160415" y="163008"/>
                  </a:cubicBezTo>
                  <a:cubicBezTo>
                    <a:pt x="161211" y="156034"/>
                    <a:pt x="158820" y="149459"/>
                    <a:pt x="155632" y="14945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0" name="Forma Livre: Forma 749">
              <a:extLst>
                <a:ext uri="{FF2B5EF4-FFF2-40B4-BE49-F238E27FC236}">
                  <a16:creationId xmlns:a16="http://schemas.microsoft.com/office/drawing/2014/main" id="{75B77CCA-06A8-476E-87E8-5688F65C6C9C}"/>
                </a:ext>
              </a:extLst>
            </p:cNvPr>
            <p:cNvSpPr/>
            <p:nvPr/>
          </p:nvSpPr>
          <p:spPr>
            <a:xfrm>
              <a:off x="7099314" y="-1049485"/>
              <a:ext cx="199254" cy="199254"/>
            </a:xfrm>
            <a:custGeom>
              <a:avLst/>
              <a:gdLst>
                <a:gd name="connsiteX0" fmla="*/ 152795 w 199253"/>
                <a:gd name="connsiteY0" fmla="*/ 149556 h 199253"/>
                <a:gd name="connsiteX1" fmla="*/ 149607 w 199253"/>
                <a:gd name="connsiteY1" fmla="*/ 163304 h 199253"/>
                <a:gd name="connsiteX2" fmla="*/ 157179 w 199253"/>
                <a:gd name="connsiteY2" fmla="*/ 175459 h 199253"/>
                <a:gd name="connsiteX3" fmla="*/ 160566 w 199253"/>
                <a:gd name="connsiteY3" fmla="*/ 161710 h 199253"/>
                <a:gd name="connsiteX4" fmla="*/ 152795 w 199253"/>
                <a:gd name="connsiteY4" fmla="*/ 14955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795" y="149556"/>
                  </a:moveTo>
                  <a:cubicBezTo>
                    <a:pt x="150006" y="150353"/>
                    <a:pt x="149009" y="156330"/>
                    <a:pt x="149607" y="163304"/>
                  </a:cubicBezTo>
                  <a:cubicBezTo>
                    <a:pt x="151002" y="170876"/>
                    <a:pt x="154389" y="176056"/>
                    <a:pt x="157179" y="175459"/>
                  </a:cubicBezTo>
                  <a:cubicBezTo>
                    <a:pt x="160367" y="175060"/>
                    <a:pt x="161562" y="169083"/>
                    <a:pt x="160566" y="161710"/>
                  </a:cubicBezTo>
                  <a:cubicBezTo>
                    <a:pt x="159172" y="154139"/>
                    <a:pt x="156183" y="148559"/>
                    <a:pt x="152795" y="14955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1" name="Forma Livre: Forma 750">
              <a:extLst>
                <a:ext uri="{FF2B5EF4-FFF2-40B4-BE49-F238E27FC236}">
                  <a16:creationId xmlns:a16="http://schemas.microsoft.com/office/drawing/2014/main" id="{F729803F-B7EE-4639-9EA3-968BB8A129C7}"/>
                </a:ext>
              </a:extLst>
            </p:cNvPr>
            <p:cNvSpPr/>
            <p:nvPr/>
          </p:nvSpPr>
          <p:spPr>
            <a:xfrm>
              <a:off x="7157377" y="-1055778"/>
              <a:ext cx="199254" cy="199254"/>
            </a:xfrm>
            <a:custGeom>
              <a:avLst/>
              <a:gdLst>
                <a:gd name="connsiteX0" fmla="*/ 151919 w 199253"/>
                <a:gd name="connsiteY0" fmla="*/ 149472 h 199253"/>
                <a:gd name="connsiteX1" fmla="*/ 149528 w 199253"/>
                <a:gd name="connsiteY1" fmla="*/ 158240 h 199253"/>
                <a:gd name="connsiteX2" fmla="*/ 154310 w 199253"/>
                <a:gd name="connsiteY2" fmla="*/ 166010 h 199253"/>
                <a:gd name="connsiteX3" fmla="*/ 156502 w 199253"/>
                <a:gd name="connsiteY3" fmla="*/ 156845 h 199253"/>
                <a:gd name="connsiteX4" fmla="*/ 151919 w 199253"/>
                <a:gd name="connsiteY4" fmla="*/ 14947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1919" y="149472"/>
                  </a:moveTo>
                  <a:cubicBezTo>
                    <a:pt x="150125" y="149472"/>
                    <a:pt x="149129" y="153856"/>
                    <a:pt x="149528" y="158240"/>
                  </a:cubicBezTo>
                  <a:cubicBezTo>
                    <a:pt x="150524" y="162822"/>
                    <a:pt x="152915" y="166608"/>
                    <a:pt x="154310" y="166010"/>
                  </a:cubicBezTo>
                  <a:cubicBezTo>
                    <a:pt x="156302" y="166010"/>
                    <a:pt x="157099" y="161826"/>
                    <a:pt x="156502" y="156845"/>
                  </a:cubicBezTo>
                  <a:cubicBezTo>
                    <a:pt x="156103" y="152461"/>
                    <a:pt x="153313" y="149074"/>
                    <a:pt x="151919" y="14947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2" name="Forma Livre: Forma 751">
              <a:extLst>
                <a:ext uri="{FF2B5EF4-FFF2-40B4-BE49-F238E27FC236}">
                  <a16:creationId xmlns:a16="http://schemas.microsoft.com/office/drawing/2014/main" id="{E72404CE-8F19-4B46-8E51-1F1065F29A34}"/>
                </a:ext>
              </a:extLst>
            </p:cNvPr>
            <p:cNvSpPr/>
            <p:nvPr/>
          </p:nvSpPr>
          <p:spPr>
            <a:xfrm>
              <a:off x="6354272" y="-1789399"/>
              <a:ext cx="398508" cy="597762"/>
            </a:xfrm>
            <a:custGeom>
              <a:avLst/>
              <a:gdLst>
                <a:gd name="connsiteX0" fmla="*/ 149440 w 398507"/>
                <a:gd name="connsiteY0" fmla="*/ 439554 h 597761"/>
                <a:gd name="connsiteX1" fmla="*/ 152230 w 398507"/>
                <a:gd name="connsiteY1" fmla="*/ 441547 h 597761"/>
                <a:gd name="connsiteX2" fmla="*/ 182915 w 398507"/>
                <a:gd name="connsiteY2" fmla="*/ 403489 h 597761"/>
                <a:gd name="connsiteX3" fmla="*/ 262417 w 398507"/>
                <a:gd name="connsiteY3" fmla="*/ 471435 h 597761"/>
                <a:gd name="connsiteX4" fmla="*/ 359255 w 398507"/>
                <a:gd name="connsiteY4" fmla="*/ 374199 h 597761"/>
                <a:gd name="connsiteX5" fmla="*/ 224161 w 398507"/>
                <a:gd name="connsiteY5" fmla="*/ 264609 h 597761"/>
                <a:gd name="connsiteX6" fmla="*/ 305456 w 398507"/>
                <a:gd name="connsiteY6" fmla="*/ 152429 h 597761"/>
                <a:gd name="connsiteX7" fmla="*/ 301073 w 398507"/>
                <a:gd name="connsiteY7" fmla="*/ 149440 h 597761"/>
                <a:gd name="connsiteX8" fmla="*/ 219379 w 398507"/>
                <a:gd name="connsiteY8" fmla="*/ 263812 h 597761"/>
                <a:gd name="connsiteX9" fmla="*/ 354672 w 398507"/>
                <a:gd name="connsiteY9" fmla="*/ 372605 h 597761"/>
                <a:gd name="connsiteX10" fmla="*/ 261023 w 398507"/>
                <a:gd name="connsiteY10" fmla="*/ 467251 h 597761"/>
                <a:gd name="connsiteX11" fmla="*/ 180923 w 398507"/>
                <a:gd name="connsiteY11" fmla="*/ 399305 h 597761"/>
                <a:gd name="connsiteX12" fmla="*/ 149440 w 398507"/>
                <a:gd name="connsiteY12" fmla="*/ 43955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07" h="597761">
                  <a:moveTo>
                    <a:pt x="149440" y="439554"/>
                  </a:moveTo>
                  <a:cubicBezTo>
                    <a:pt x="150237" y="439754"/>
                    <a:pt x="151234" y="440949"/>
                    <a:pt x="152230" y="441547"/>
                  </a:cubicBezTo>
                  <a:cubicBezTo>
                    <a:pt x="162193" y="428795"/>
                    <a:pt x="172554" y="416042"/>
                    <a:pt x="182915" y="403489"/>
                  </a:cubicBezTo>
                  <a:cubicBezTo>
                    <a:pt x="211408" y="425009"/>
                    <a:pt x="237511" y="447724"/>
                    <a:pt x="262417" y="471435"/>
                  </a:cubicBezTo>
                  <a:cubicBezTo>
                    <a:pt x="294697" y="438956"/>
                    <a:pt x="326577" y="406478"/>
                    <a:pt x="359255" y="374199"/>
                  </a:cubicBezTo>
                  <a:cubicBezTo>
                    <a:pt x="318806" y="334348"/>
                    <a:pt x="273575" y="297885"/>
                    <a:pt x="224161" y="264609"/>
                  </a:cubicBezTo>
                  <a:cubicBezTo>
                    <a:pt x="251458" y="227349"/>
                    <a:pt x="278756" y="189889"/>
                    <a:pt x="305456" y="152429"/>
                  </a:cubicBezTo>
                  <a:cubicBezTo>
                    <a:pt x="303862" y="151632"/>
                    <a:pt x="302467" y="150636"/>
                    <a:pt x="301073" y="149440"/>
                  </a:cubicBezTo>
                  <a:cubicBezTo>
                    <a:pt x="273974" y="187498"/>
                    <a:pt x="246676" y="225755"/>
                    <a:pt x="219379" y="263812"/>
                  </a:cubicBezTo>
                  <a:cubicBezTo>
                    <a:pt x="268794" y="296889"/>
                    <a:pt x="313626" y="333352"/>
                    <a:pt x="354672" y="372605"/>
                  </a:cubicBezTo>
                  <a:cubicBezTo>
                    <a:pt x="323588" y="404286"/>
                    <a:pt x="292106" y="435768"/>
                    <a:pt x="261023" y="467251"/>
                  </a:cubicBezTo>
                  <a:cubicBezTo>
                    <a:pt x="236315" y="443539"/>
                    <a:pt x="209416" y="420824"/>
                    <a:pt x="180923" y="399305"/>
                  </a:cubicBezTo>
                  <a:cubicBezTo>
                    <a:pt x="170362" y="412854"/>
                    <a:pt x="160200" y="426204"/>
                    <a:pt x="149440" y="43955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3" name="Forma Livre: Forma 752">
              <a:extLst>
                <a:ext uri="{FF2B5EF4-FFF2-40B4-BE49-F238E27FC236}">
                  <a16:creationId xmlns:a16="http://schemas.microsoft.com/office/drawing/2014/main" id="{7FDF9412-334E-48EB-A700-A374A73895A7}"/>
                </a:ext>
              </a:extLst>
            </p:cNvPr>
            <p:cNvSpPr/>
            <p:nvPr/>
          </p:nvSpPr>
          <p:spPr>
            <a:xfrm>
              <a:off x="6497180" y="-1796396"/>
              <a:ext cx="199254" cy="199254"/>
            </a:xfrm>
            <a:custGeom>
              <a:avLst/>
              <a:gdLst>
                <a:gd name="connsiteX0" fmla="*/ 157368 w 199253"/>
                <a:gd name="connsiteY0" fmla="*/ 162614 h 199253"/>
                <a:gd name="connsiteX1" fmla="*/ 171315 w 199253"/>
                <a:gd name="connsiteY1" fmla="*/ 165603 h 199253"/>
                <a:gd name="connsiteX2" fmla="*/ 164142 w 199253"/>
                <a:gd name="connsiteY2" fmla="*/ 153648 h 199253"/>
                <a:gd name="connsiteX3" fmla="*/ 149995 w 199253"/>
                <a:gd name="connsiteY3" fmla="*/ 150659 h 199253"/>
                <a:gd name="connsiteX4" fmla="*/ 157368 w 199253"/>
                <a:gd name="connsiteY4" fmla="*/ 16261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7368" y="162614"/>
                  </a:moveTo>
                  <a:cubicBezTo>
                    <a:pt x="163545" y="166400"/>
                    <a:pt x="169921" y="167994"/>
                    <a:pt x="171315" y="165603"/>
                  </a:cubicBezTo>
                  <a:cubicBezTo>
                    <a:pt x="173706" y="163411"/>
                    <a:pt x="169721" y="157434"/>
                    <a:pt x="164142" y="153648"/>
                  </a:cubicBezTo>
                  <a:cubicBezTo>
                    <a:pt x="158165" y="149463"/>
                    <a:pt x="150991" y="148268"/>
                    <a:pt x="149995" y="150659"/>
                  </a:cubicBezTo>
                  <a:cubicBezTo>
                    <a:pt x="148003" y="153050"/>
                    <a:pt x="151589" y="158430"/>
                    <a:pt x="157368" y="16261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4" name="Forma Livre: Forma 753">
              <a:extLst>
                <a:ext uri="{FF2B5EF4-FFF2-40B4-BE49-F238E27FC236}">
                  <a16:creationId xmlns:a16="http://schemas.microsoft.com/office/drawing/2014/main" id="{7EB6FAA4-C851-4527-8FE5-A75C7C809AAC}"/>
                </a:ext>
              </a:extLst>
            </p:cNvPr>
            <p:cNvSpPr/>
            <p:nvPr/>
          </p:nvSpPr>
          <p:spPr>
            <a:xfrm>
              <a:off x="6417094" y="-1683105"/>
              <a:ext cx="199254" cy="199254"/>
            </a:xfrm>
            <a:custGeom>
              <a:avLst/>
              <a:gdLst>
                <a:gd name="connsiteX0" fmla="*/ 156556 w 199253"/>
                <a:gd name="connsiteY0" fmla="*/ 161703 h 199253"/>
                <a:gd name="connsiteX1" fmla="*/ 169309 w 199253"/>
                <a:gd name="connsiteY1" fmla="*/ 163894 h 199253"/>
                <a:gd name="connsiteX2" fmla="*/ 163132 w 199253"/>
                <a:gd name="connsiteY2" fmla="*/ 152936 h 199253"/>
                <a:gd name="connsiteX3" fmla="*/ 149981 w 199253"/>
                <a:gd name="connsiteY3" fmla="*/ 150744 h 199253"/>
                <a:gd name="connsiteX4" fmla="*/ 156556 w 199253"/>
                <a:gd name="connsiteY4" fmla="*/ 16170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6556" y="161703"/>
                  </a:moveTo>
                  <a:cubicBezTo>
                    <a:pt x="161936" y="165488"/>
                    <a:pt x="167515" y="166285"/>
                    <a:pt x="169309" y="163894"/>
                  </a:cubicBezTo>
                  <a:cubicBezTo>
                    <a:pt x="171500" y="161105"/>
                    <a:pt x="168511" y="156522"/>
                    <a:pt x="163132" y="152936"/>
                  </a:cubicBezTo>
                  <a:cubicBezTo>
                    <a:pt x="157353" y="149349"/>
                    <a:pt x="151575" y="148353"/>
                    <a:pt x="149981" y="150744"/>
                  </a:cubicBezTo>
                  <a:cubicBezTo>
                    <a:pt x="148188" y="153334"/>
                    <a:pt x="150977" y="158315"/>
                    <a:pt x="156556" y="1617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5" name="Forma Livre: Forma 754">
              <a:extLst>
                <a:ext uri="{FF2B5EF4-FFF2-40B4-BE49-F238E27FC236}">
                  <a16:creationId xmlns:a16="http://schemas.microsoft.com/office/drawing/2014/main" id="{1E0B8929-A1E2-4B9D-AEE0-2DCA3E7ED53E}"/>
                </a:ext>
              </a:extLst>
            </p:cNvPr>
            <p:cNvSpPr/>
            <p:nvPr/>
          </p:nvSpPr>
          <p:spPr>
            <a:xfrm>
              <a:off x="6349351" y="-1504699"/>
              <a:ext cx="199254" cy="199254"/>
            </a:xfrm>
            <a:custGeom>
              <a:avLst/>
              <a:gdLst>
                <a:gd name="connsiteX0" fmla="*/ 153564 w 199253"/>
                <a:gd name="connsiteY0" fmla="*/ 158840 h 199253"/>
                <a:gd name="connsiteX1" fmla="*/ 162331 w 199253"/>
                <a:gd name="connsiteY1" fmla="*/ 160035 h 199253"/>
                <a:gd name="connsiteX2" fmla="*/ 158744 w 199253"/>
                <a:gd name="connsiteY2" fmla="*/ 151866 h 199253"/>
                <a:gd name="connsiteX3" fmla="*/ 149778 w 199253"/>
                <a:gd name="connsiteY3" fmla="*/ 150471 h 199253"/>
                <a:gd name="connsiteX4" fmla="*/ 153564 w 199253"/>
                <a:gd name="connsiteY4" fmla="*/ 158840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564" y="158840"/>
                  </a:moveTo>
                  <a:cubicBezTo>
                    <a:pt x="156951" y="161630"/>
                    <a:pt x="160737" y="162028"/>
                    <a:pt x="162331" y="160035"/>
                  </a:cubicBezTo>
                  <a:cubicBezTo>
                    <a:pt x="163925" y="158441"/>
                    <a:pt x="162331" y="154656"/>
                    <a:pt x="158744" y="151866"/>
                  </a:cubicBezTo>
                  <a:cubicBezTo>
                    <a:pt x="155158" y="149276"/>
                    <a:pt x="150973" y="148678"/>
                    <a:pt x="149778" y="150471"/>
                  </a:cubicBezTo>
                  <a:cubicBezTo>
                    <a:pt x="148782" y="152464"/>
                    <a:pt x="149977" y="156449"/>
                    <a:pt x="153564" y="15884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6" name="Forma Livre: Forma 755">
              <a:extLst>
                <a:ext uri="{FF2B5EF4-FFF2-40B4-BE49-F238E27FC236}">
                  <a16:creationId xmlns:a16="http://schemas.microsoft.com/office/drawing/2014/main" id="{0C543B18-66AD-48A1-A5AD-98556B3F7EE2}"/>
                </a:ext>
              </a:extLst>
            </p:cNvPr>
            <p:cNvSpPr/>
            <p:nvPr/>
          </p:nvSpPr>
          <p:spPr>
            <a:xfrm>
              <a:off x="6553656" y="-1574794"/>
              <a:ext cx="199254" cy="199254"/>
            </a:xfrm>
            <a:custGeom>
              <a:avLst/>
              <a:gdLst>
                <a:gd name="connsiteX0" fmla="*/ 154292 w 199253"/>
                <a:gd name="connsiteY0" fmla="*/ 162383 h 199253"/>
                <a:gd name="connsiteX1" fmla="*/ 166845 w 199253"/>
                <a:gd name="connsiteY1" fmla="*/ 165970 h 199253"/>
                <a:gd name="connsiteX2" fmla="*/ 162660 w 199253"/>
                <a:gd name="connsiteY2" fmla="*/ 154612 h 199253"/>
                <a:gd name="connsiteX3" fmla="*/ 150506 w 199253"/>
                <a:gd name="connsiteY3" fmla="*/ 150627 h 199253"/>
                <a:gd name="connsiteX4" fmla="*/ 154292 w 199253"/>
                <a:gd name="connsiteY4" fmla="*/ 162383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4292" y="162383"/>
                  </a:moveTo>
                  <a:cubicBezTo>
                    <a:pt x="158874" y="166767"/>
                    <a:pt x="164254" y="168361"/>
                    <a:pt x="166845" y="165970"/>
                  </a:cubicBezTo>
                  <a:cubicBezTo>
                    <a:pt x="168837" y="163778"/>
                    <a:pt x="166845" y="158597"/>
                    <a:pt x="162660" y="154612"/>
                  </a:cubicBezTo>
                  <a:cubicBezTo>
                    <a:pt x="157878" y="149830"/>
                    <a:pt x="152698" y="148037"/>
                    <a:pt x="150506" y="150627"/>
                  </a:cubicBezTo>
                  <a:cubicBezTo>
                    <a:pt x="148115" y="152620"/>
                    <a:pt x="149908" y="157800"/>
                    <a:pt x="154292" y="16238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7" name="Forma Livre: Forma 756">
              <a:extLst>
                <a:ext uri="{FF2B5EF4-FFF2-40B4-BE49-F238E27FC236}">
                  <a16:creationId xmlns:a16="http://schemas.microsoft.com/office/drawing/2014/main" id="{86543B1E-EFCE-49BB-AE0C-35B768FE809D}"/>
                </a:ext>
              </a:extLst>
            </p:cNvPr>
            <p:cNvSpPr/>
            <p:nvPr/>
          </p:nvSpPr>
          <p:spPr>
            <a:xfrm>
              <a:off x="6457987" y="-1476570"/>
              <a:ext cx="199254" cy="199254"/>
            </a:xfrm>
            <a:custGeom>
              <a:avLst/>
              <a:gdLst>
                <a:gd name="connsiteX0" fmla="*/ 153322 w 199253"/>
                <a:gd name="connsiteY0" fmla="*/ 161794 h 199253"/>
                <a:gd name="connsiteX1" fmla="*/ 164481 w 199253"/>
                <a:gd name="connsiteY1" fmla="*/ 164384 h 199253"/>
                <a:gd name="connsiteX2" fmla="*/ 161492 w 199253"/>
                <a:gd name="connsiteY2" fmla="*/ 153425 h 199253"/>
                <a:gd name="connsiteX3" fmla="*/ 150533 w 199253"/>
                <a:gd name="connsiteY3" fmla="*/ 150437 h 199253"/>
                <a:gd name="connsiteX4" fmla="*/ 153322 w 199253"/>
                <a:gd name="connsiteY4" fmla="*/ 16179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3322" y="161794"/>
                  </a:moveTo>
                  <a:cubicBezTo>
                    <a:pt x="157307" y="165181"/>
                    <a:pt x="162289" y="166178"/>
                    <a:pt x="164481" y="164384"/>
                  </a:cubicBezTo>
                  <a:cubicBezTo>
                    <a:pt x="167071" y="162392"/>
                    <a:pt x="165477" y="157012"/>
                    <a:pt x="161492" y="153425"/>
                  </a:cubicBezTo>
                  <a:cubicBezTo>
                    <a:pt x="157307" y="149440"/>
                    <a:pt x="152525" y="148444"/>
                    <a:pt x="150533" y="150437"/>
                  </a:cubicBezTo>
                  <a:cubicBezTo>
                    <a:pt x="148341" y="153027"/>
                    <a:pt x="149537" y="157211"/>
                    <a:pt x="153322" y="1617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8" name="Forma Livre: Forma 757">
              <a:extLst>
                <a:ext uri="{FF2B5EF4-FFF2-40B4-BE49-F238E27FC236}">
                  <a16:creationId xmlns:a16="http://schemas.microsoft.com/office/drawing/2014/main" id="{EF62AD33-DA27-4A8A-9CFF-1BA5A2C141FE}"/>
                </a:ext>
              </a:extLst>
            </p:cNvPr>
            <p:cNvSpPr/>
            <p:nvPr/>
          </p:nvSpPr>
          <p:spPr>
            <a:xfrm>
              <a:off x="6381443" y="-1540759"/>
              <a:ext cx="199254" cy="199254"/>
            </a:xfrm>
            <a:custGeom>
              <a:avLst/>
              <a:gdLst>
                <a:gd name="connsiteX0" fmla="*/ 152954 w 199253"/>
                <a:gd name="connsiteY0" fmla="*/ 156642 h 199253"/>
                <a:gd name="connsiteX1" fmla="*/ 160525 w 199253"/>
                <a:gd name="connsiteY1" fmla="*/ 157838 h 199253"/>
                <a:gd name="connsiteX2" fmla="*/ 157337 w 199253"/>
                <a:gd name="connsiteY2" fmla="*/ 151262 h 199253"/>
                <a:gd name="connsiteX3" fmla="*/ 149567 w 199253"/>
                <a:gd name="connsiteY3" fmla="*/ 150266 h 199253"/>
                <a:gd name="connsiteX4" fmla="*/ 152954 w 199253"/>
                <a:gd name="connsiteY4" fmla="*/ 156642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52954" y="156642"/>
                  </a:moveTo>
                  <a:cubicBezTo>
                    <a:pt x="156341" y="159033"/>
                    <a:pt x="158931" y="159432"/>
                    <a:pt x="160525" y="157838"/>
                  </a:cubicBezTo>
                  <a:cubicBezTo>
                    <a:pt x="161522" y="156244"/>
                    <a:pt x="160326" y="153255"/>
                    <a:pt x="157337" y="151262"/>
                  </a:cubicBezTo>
                  <a:cubicBezTo>
                    <a:pt x="154348" y="149270"/>
                    <a:pt x="151559" y="148871"/>
                    <a:pt x="149567" y="150266"/>
                  </a:cubicBezTo>
                  <a:cubicBezTo>
                    <a:pt x="148969" y="151860"/>
                    <a:pt x="150563" y="154451"/>
                    <a:pt x="152954" y="15664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9" name="Forma Livre: Forma 758">
              <a:extLst>
                <a:ext uri="{FF2B5EF4-FFF2-40B4-BE49-F238E27FC236}">
                  <a16:creationId xmlns:a16="http://schemas.microsoft.com/office/drawing/2014/main" id="{26C467C6-04F9-4875-84AE-1958ED1A17A4}"/>
                </a:ext>
              </a:extLst>
            </p:cNvPr>
            <p:cNvSpPr/>
            <p:nvPr/>
          </p:nvSpPr>
          <p:spPr>
            <a:xfrm>
              <a:off x="6194868" y="-2934910"/>
              <a:ext cx="1992539" cy="3188063"/>
            </a:xfrm>
            <a:custGeom>
              <a:avLst/>
              <a:gdLst>
                <a:gd name="connsiteX0" fmla="*/ 1844294 w 1992539"/>
                <a:gd name="connsiteY0" fmla="*/ 3150205 h 3188062"/>
                <a:gd name="connsiteX1" fmla="*/ 1850073 w 1992539"/>
                <a:gd name="connsiteY1" fmla="*/ 3152197 h 3188062"/>
                <a:gd name="connsiteX2" fmla="*/ 1894307 w 1992539"/>
                <a:gd name="connsiteY2" fmla="*/ 1520507 h 3188062"/>
                <a:gd name="connsiteX3" fmla="*/ 1662774 w 1992539"/>
                <a:gd name="connsiteY3" fmla="*/ 1604791 h 3188062"/>
                <a:gd name="connsiteX4" fmla="*/ 740627 w 1992539"/>
                <a:gd name="connsiteY4" fmla="*/ 522842 h 3188062"/>
                <a:gd name="connsiteX5" fmla="*/ 823915 w 1992539"/>
                <a:gd name="connsiteY5" fmla="*/ 374597 h 3188062"/>
                <a:gd name="connsiteX6" fmla="*/ 151034 w 1992539"/>
                <a:gd name="connsiteY6" fmla="*/ 149440 h 3188062"/>
                <a:gd name="connsiteX7" fmla="*/ 149440 w 1992539"/>
                <a:gd name="connsiteY7" fmla="*/ 155617 h 3188062"/>
                <a:gd name="connsiteX8" fmla="*/ 796418 w 1992539"/>
                <a:gd name="connsiteY8" fmla="*/ 367823 h 3188062"/>
                <a:gd name="connsiteX9" fmla="*/ 715122 w 1992539"/>
                <a:gd name="connsiteY9" fmla="*/ 516466 h 3188062"/>
                <a:gd name="connsiteX10" fmla="*/ 1663372 w 1992539"/>
                <a:gd name="connsiteY10" fmla="*/ 1627108 h 3188062"/>
                <a:gd name="connsiteX11" fmla="*/ 1895503 w 1992539"/>
                <a:gd name="connsiteY11" fmla="*/ 1545613 h 3188062"/>
                <a:gd name="connsiteX12" fmla="*/ 1844294 w 1992539"/>
                <a:gd name="connsiteY12" fmla="*/ 3150205 h 318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2539" h="3188062">
                  <a:moveTo>
                    <a:pt x="1844294" y="3150205"/>
                  </a:moveTo>
                  <a:cubicBezTo>
                    <a:pt x="1846287" y="3151400"/>
                    <a:pt x="1848080" y="3152197"/>
                    <a:pt x="1850073" y="3152197"/>
                  </a:cubicBezTo>
                  <a:cubicBezTo>
                    <a:pt x="2044345" y="2633141"/>
                    <a:pt x="2065865" y="2045541"/>
                    <a:pt x="1894307" y="1520507"/>
                  </a:cubicBezTo>
                  <a:cubicBezTo>
                    <a:pt x="1816797" y="1548801"/>
                    <a:pt x="1739885" y="1576696"/>
                    <a:pt x="1662774" y="1604791"/>
                  </a:cubicBezTo>
                  <a:cubicBezTo>
                    <a:pt x="1516721" y="1160056"/>
                    <a:pt x="1215050" y="766331"/>
                    <a:pt x="740627" y="522842"/>
                  </a:cubicBezTo>
                  <a:cubicBezTo>
                    <a:pt x="768124" y="473228"/>
                    <a:pt x="796219" y="424212"/>
                    <a:pt x="823915" y="374597"/>
                  </a:cubicBezTo>
                  <a:cubicBezTo>
                    <a:pt x="627451" y="273974"/>
                    <a:pt x="403290" y="196664"/>
                    <a:pt x="151034" y="149440"/>
                  </a:cubicBezTo>
                  <a:cubicBezTo>
                    <a:pt x="150237" y="151433"/>
                    <a:pt x="149839" y="153625"/>
                    <a:pt x="149440" y="155617"/>
                  </a:cubicBezTo>
                  <a:cubicBezTo>
                    <a:pt x="391534" y="200449"/>
                    <a:pt x="606927" y="272978"/>
                    <a:pt x="796418" y="367823"/>
                  </a:cubicBezTo>
                  <a:cubicBezTo>
                    <a:pt x="769120" y="416839"/>
                    <a:pt x="742221" y="467051"/>
                    <a:pt x="715122" y="516466"/>
                  </a:cubicBezTo>
                  <a:cubicBezTo>
                    <a:pt x="1208475" y="762346"/>
                    <a:pt x="1518514" y="1168824"/>
                    <a:pt x="1663372" y="1627108"/>
                  </a:cubicBezTo>
                  <a:cubicBezTo>
                    <a:pt x="1740881" y="1599810"/>
                    <a:pt x="1818192" y="1572711"/>
                    <a:pt x="1895503" y="1545613"/>
                  </a:cubicBezTo>
                  <a:cubicBezTo>
                    <a:pt x="2058891" y="2063075"/>
                    <a:pt x="2035379" y="2639517"/>
                    <a:pt x="1844294" y="315020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0" name="Forma Livre: Forma 759">
              <a:extLst>
                <a:ext uri="{FF2B5EF4-FFF2-40B4-BE49-F238E27FC236}">
                  <a16:creationId xmlns:a16="http://schemas.microsoft.com/office/drawing/2014/main" id="{8ED7045D-1D22-49AB-A62F-D6BC6656439B}"/>
                </a:ext>
              </a:extLst>
            </p:cNvPr>
            <p:cNvSpPr/>
            <p:nvPr/>
          </p:nvSpPr>
          <p:spPr>
            <a:xfrm>
              <a:off x="7864544" y="4872"/>
              <a:ext cx="199254" cy="398508"/>
            </a:xfrm>
            <a:custGeom>
              <a:avLst/>
              <a:gdLst>
                <a:gd name="connsiteX0" fmla="*/ 199725 w 199253"/>
                <a:gd name="connsiteY0" fmla="*/ 149651 h 398507"/>
                <a:gd name="connsiteX1" fmla="*/ 162265 w 199253"/>
                <a:gd name="connsiteY1" fmla="*/ 205641 h 398507"/>
                <a:gd name="connsiteX2" fmla="*/ 153697 w 199253"/>
                <a:gd name="connsiteY2" fmla="*/ 272989 h 398507"/>
                <a:gd name="connsiteX3" fmla="*/ 192552 w 199253"/>
                <a:gd name="connsiteY3" fmla="*/ 216998 h 398507"/>
                <a:gd name="connsiteX4" fmla="*/ 199725 w 199253"/>
                <a:gd name="connsiteY4" fmla="*/ 14965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99725" y="149651"/>
                  </a:moveTo>
                  <a:cubicBezTo>
                    <a:pt x="191157" y="146861"/>
                    <a:pt x="174818" y="172166"/>
                    <a:pt x="162265" y="205641"/>
                  </a:cubicBezTo>
                  <a:cubicBezTo>
                    <a:pt x="149513" y="238717"/>
                    <a:pt x="145528" y="268605"/>
                    <a:pt x="153697" y="272989"/>
                  </a:cubicBezTo>
                  <a:cubicBezTo>
                    <a:pt x="161667" y="276177"/>
                    <a:pt x="179799" y="251270"/>
                    <a:pt x="192552" y="216998"/>
                  </a:cubicBezTo>
                  <a:cubicBezTo>
                    <a:pt x="205105" y="183524"/>
                    <a:pt x="207695" y="153237"/>
                    <a:pt x="199725" y="14965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1" name="Forma Livre: Forma 760">
              <a:extLst>
                <a:ext uri="{FF2B5EF4-FFF2-40B4-BE49-F238E27FC236}">
                  <a16:creationId xmlns:a16="http://schemas.microsoft.com/office/drawing/2014/main" id="{88680CD8-1AD1-47A4-89E2-A5975E14B7FC}"/>
                </a:ext>
              </a:extLst>
            </p:cNvPr>
            <p:cNvSpPr/>
            <p:nvPr/>
          </p:nvSpPr>
          <p:spPr>
            <a:xfrm>
              <a:off x="7917048" y="-1606028"/>
              <a:ext cx="199254" cy="398508"/>
            </a:xfrm>
            <a:custGeom>
              <a:avLst/>
              <a:gdLst>
                <a:gd name="connsiteX0" fmla="*/ 154195 w 199253"/>
                <a:gd name="connsiteY0" fmla="*/ 149781 h 398507"/>
                <a:gd name="connsiteX1" fmla="*/ 159774 w 199253"/>
                <a:gd name="connsiteY1" fmla="*/ 217129 h 398507"/>
                <a:gd name="connsiteX2" fmla="*/ 193647 w 199253"/>
                <a:gd name="connsiteY2" fmla="*/ 274315 h 398507"/>
                <a:gd name="connsiteX3" fmla="*/ 189862 w 199253"/>
                <a:gd name="connsiteY3" fmla="*/ 206170 h 398507"/>
                <a:gd name="connsiteX4" fmla="*/ 154195 w 199253"/>
                <a:gd name="connsiteY4" fmla="*/ 149781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195" y="149781"/>
                  </a:moveTo>
                  <a:cubicBezTo>
                    <a:pt x="145826" y="153368"/>
                    <a:pt x="149014" y="182858"/>
                    <a:pt x="159774" y="217129"/>
                  </a:cubicBezTo>
                  <a:cubicBezTo>
                    <a:pt x="170534" y="251202"/>
                    <a:pt x="185478" y="277105"/>
                    <a:pt x="193647" y="274315"/>
                  </a:cubicBezTo>
                  <a:cubicBezTo>
                    <a:pt x="202215" y="271725"/>
                    <a:pt x="201418" y="240641"/>
                    <a:pt x="189862" y="206170"/>
                  </a:cubicBezTo>
                  <a:cubicBezTo>
                    <a:pt x="179301" y="171301"/>
                    <a:pt x="162564" y="146195"/>
                    <a:pt x="154195" y="14978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2" name="Forma Livre: Forma 761">
              <a:extLst>
                <a:ext uri="{FF2B5EF4-FFF2-40B4-BE49-F238E27FC236}">
                  <a16:creationId xmlns:a16="http://schemas.microsoft.com/office/drawing/2014/main" id="{0AA50CF7-2E0A-48C5-853B-BF47EAE0B797}"/>
                </a:ext>
              </a:extLst>
            </p:cNvPr>
            <p:cNvSpPr/>
            <p:nvPr/>
          </p:nvSpPr>
          <p:spPr>
            <a:xfrm>
              <a:off x="6139052" y="-2947500"/>
              <a:ext cx="398508" cy="199254"/>
            </a:xfrm>
            <a:custGeom>
              <a:avLst/>
              <a:gdLst>
                <a:gd name="connsiteX0" fmla="*/ 149465 w 398507"/>
                <a:gd name="connsiteY0" fmla="*/ 155257 h 199253"/>
                <a:gd name="connsiteX1" fmla="*/ 214223 w 398507"/>
                <a:gd name="connsiteY1" fmla="*/ 179964 h 199253"/>
                <a:gd name="connsiteX2" fmla="*/ 282368 w 398507"/>
                <a:gd name="connsiteY2" fmla="*/ 180163 h 199253"/>
                <a:gd name="connsiteX3" fmla="*/ 219005 w 398507"/>
                <a:gd name="connsiteY3" fmla="*/ 154260 h 199253"/>
                <a:gd name="connsiteX4" fmla="*/ 149465 w 398507"/>
                <a:gd name="connsiteY4" fmla="*/ 155257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465" y="155257"/>
                  </a:moveTo>
                  <a:cubicBezTo>
                    <a:pt x="148469" y="162230"/>
                    <a:pt x="177361" y="172990"/>
                    <a:pt x="214223" y="179964"/>
                  </a:cubicBezTo>
                  <a:cubicBezTo>
                    <a:pt x="250089" y="186739"/>
                    <a:pt x="280774" y="187735"/>
                    <a:pt x="282368" y="180163"/>
                  </a:cubicBezTo>
                  <a:cubicBezTo>
                    <a:pt x="284360" y="173787"/>
                    <a:pt x="256265" y="161234"/>
                    <a:pt x="219005" y="154260"/>
                  </a:cubicBezTo>
                  <a:cubicBezTo>
                    <a:pt x="181944" y="147486"/>
                    <a:pt x="150462" y="147884"/>
                    <a:pt x="149465" y="155257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3" name="Forma Livre: Forma 762">
              <a:extLst>
                <a:ext uri="{FF2B5EF4-FFF2-40B4-BE49-F238E27FC236}">
                  <a16:creationId xmlns:a16="http://schemas.microsoft.com/office/drawing/2014/main" id="{DEBBEE35-204D-44A1-941D-2AF1D86DE4E6}"/>
                </a:ext>
              </a:extLst>
            </p:cNvPr>
            <p:cNvSpPr/>
            <p:nvPr/>
          </p:nvSpPr>
          <p:spPr>
            <a:xfrm>
              <a:off x="7686844" y="-1517322"/>
              <a:ext cx="199254" cy="398508"/>
            </a:xfrm>
            <a:custGeom>
              <a:avLst/>
              <a:gdLst>
                <a:gd name="connsiteX0" fmla="*/ 154658 w 199253"/>
                <a:gd name="connsiteY0" fmla="*/ 149744 h 398507"/>
                <a:gd name="connsiteX1" fmla="*/ 158245 w 199253"/>
                <a:gd name="connsiteY1" fmla="*/ 210915 h 398507"/>
                <a:gd name="connsiteX2" fmla="*/ 190325 w 199253"/>
                <a:gd name="connsiteY2" fmla="*/ 260927 h 398507"/>
                <a:gd name="connsiteX3" fmla="*/ 188532 w 199253"/>
                <a:gd name="connsiteY3" fmla="*/ 199756 h 398507"/>
                <a:gd name="connsiteX4" fmla="*/ 154658 w 199253"/>
                <a:gd name="connsiteY4" fmla="*/ 149744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398507">
                  <a:moveTo>
                    <a:pt x="154658" y="149744"/>
                  </a:moveTo>
                  <a:cubicBezTo>
                    <a:pt x="146489" y="153330"/>
                    <a:pt x="148083" y="180229"/>
                    <a:pt x="158245" y="210915"/>
                  </a:cubicBezTo>
                  <a:cubicBezTo>
                    <a:pt x="167809" y="241002"/>
                    <a:pt x="181359" y="264115"/>
                    <a:pt x="190325" y="260927"/>
                  </a:cubicBezTo>
                  <a:cubicBezTo>
                    <a:pt x="198694" y="258337"/>
                    <a:pt x="198096" y="230641"/>
                    <a:pt x="188532" y="199756"/>
                  </a:cubicBezTo>
                  <a:cubicBezTo>
                    <a:pt x="178768" y="168872"/>
                    <a:pt x="163226" y="146556"/>
                    <a:pt x="154658" y="14974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4" name="Forma Livre: Forma 763">
              <a:extLst>
                <a:ext uri="{FF2B5EF4-FFF2-40B4-BE49-F238E27FC236}">
                  <a16:creationId xmlns:a16="http://schemas.microsoft.com/office/drawing/2014/main" id="{36FCAE00-BB75-4BEA-A143-19D1B388767E}"/>
                </a:ext>
              </a:extLst>
            </p:cNvPr>
            <p:cNvSpPr/>
            <p:nvPr/>
          </p:nvSpPr>
          <p:spPr>
            <a:xfrm>
              <a:off x="6704894" y="-2601127"/>
              <a:ext cx="398508" cy="199254"/>
            </a:xfrm>
            <a:custGeom>
              <a:avLst/>
              <a:gdLst>
                <a:gd name="connsiteX0" fmla="*/ 149903 w 398507"/>
                <a:gd name="connsiteY0" fmla="*/ 152796 h 199253"/>
                <a:gd name="connsiteX1" fmla="*/ 202706 w 398507"/>
                <a:gd name="connsiteY1" fmla="*/ 196233 h 199253"/>
                <a:gd name="connsiteX2" fmla="*/ 269057 w 398507"/>
                <a:gd name="connsiteY2" fmla="*/ 212771 h 199253"/>
                <a:gd name="connsiteX3" fmla="*/ 218048 w 398507"/>
                <a:gd name="connsiteY3" fmla="*/ 168138 h 199253"/>
                <a:gd name="connsiteX4" fmla="*/ 149903 w 398507"/>
                <a:gd name="connsiteY4" fmla="*/ 152796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49903" y="152796"/>
                  </a:moveTo>
                  <a:cubicBezTo>
                    <a:pt x="145719" y="161164"/>
                    <a:pt x="170427" y="180093"/>
                    <a:pt x="202706" y="196233"/>
                  </a:cubicBezTo>
                  <a:cubicBezTo>
                    <a:pt x="235782" y="212771"/>
                    <a:pt x="264674" y="220343"/>
                    <a:pt x="269057" y="212771"/>
                  </a:cubicBezTo>
                  <a:cubicBezTo>
                    <a:pt x="273640" y="205000"/>
                    <a:pt x="251921" y="184875"/>
                    <a:pt x="218048" y="168138"/>
                  </a:cubicBezTo>
                  <a:cubicBezTo>
                    <a:pt x="185371" y="151002"/>
                    <a:pt x="153689" y="145025"/>
                    <a:pt x="149903" y="152796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5" name="Forma Livre: Forma 764">
              <a:extLst>
                <a:ext uri="{FF2B5EF4-FFF2-40B4-BE49-F238E27FC236}">
                  <a16:creationId xmlns:a16="http://schemas.microsoft.com/office/drawing/2014/main" id="{7016309F-9525-44C3-A1BB-7605A791D9C9}"/>
                </a:ext>
              </a:extLst>
            </p:cNvPr>
            <p:cNvSpPr/>
            <p:nvPr/>
          </p:nvSpPr>
          <p:spPr>
            <a:xfrm>
              <a:off x="6805582" y="-2737385"/>
              <a:ext cx="199254" cy="199254"/>
            </a:xfrm>
            <a:custGeom>
              <a:avLst/>
              <a:gdLst>
                <a:gd name="connsiteX0" fmla="*/ 149640 w 199253"/>
                <a:gd name="connsiteY0" fmla="*/ 151369 h 199253"/>
                <a:gd name="connsiteX1" fmla="*/ 185904 w 199253"/>
                <a:gd name="connsiteY1" fmla="*/ 180061 h 199253"/>
                <a:gd name="connsiteX2" fmla="*/ 230736 w 199253"/>
                <a:gd name="connsiteY2" fmla="*/ 192216 h 199253"/>
                <a:gd name="connsiteX3" fmla="*/ 195667 w 199253"/>
                <a:gd name="connsiteY3" fmla="*/ 162726 h 199253"/>
                <a:gd name="connsiteX4" fmla="*/ 149640 w 199253"/>
                <a:gd name="connsiteY4" fmla="*/ 151369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253" h="199253">
                  <a:moveTo>
                    <a:pt x="149640" y="151369"/>
                  </a:moveTo>
                  <a:cubicBezTo>
                    <a:pt x="147448" y="156350"/>
                    <a:pt x="163587" y="169102"/>
                    <a:pt x="185904" y="180061"/>
                  </a:cubicBezTo>
                  <a:cubicBezTo>
                    <a:pt x="207822" y="191419"/>
                    <a:pt x="227548" y="196799"/>
                    <a:pt x="230736" y="192216"/>
                  </a:cubicBezTo>
                  <a:cubicBezTo>
                    <a:pt x="233525" y="187035"/>
                    <a:pt x="218183" y="173685"/>
                    <a:pt x="195667" y="162726"/>
                  </a:cubicBezTo>
                  <a:cubicBezTo>
                    <a:pt x="172952" y="151369"/>
                    <a:pt x="152429" y="146387"/>
                    <a:pt x="149640" y="15136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6" name="Forma Livre: Forma 765">
              <a:extLst>
                <a:ext uri="{FF2B5EF4-FFF2-40B4-BE49-F238E27FC236}">
                  <a16:creationId xmlns:a16="http://schemas.microsoft.com/office/drawing/2014/main" id="{2471CB5E-1563-4232-AC38-8ED9965C822B}"/>
                </a:ext>
              </a:extLst>
            </p:cNvPr>
            <p:cNvSpPr/>
            <p:nvPr/>
          </p:nvSpPr>
          <p:spPr>
            <a:xfrm>
              <a:off x="6557112" y="-2566688"/>
              <a:ext cx="398508" cy="597762"/>
            </a:xfrm>
            <a:custGeom>
              <a:avLst/>
              <a:gdLst>
                <a:gd name="connsiteX0" fmla="*/ 158606 w 398507"/>
                <a:gd name="connsiteY0" fmla="*/ 516865 h 597761"/>
                <a:gd name="connsiteX1" fmla="*/ 358856 w 398507"/>
                <a:gd name="connsiteY1" fmla="*/ 154820 h 597761"/>
                <a:gd name="connsiteX2" fmla="*/ 347698 w 398507"/>
                <a:gd name="connsiteY2" fmla="*/ 149440 h 597761"/>
                <a:gd name="connsiteX3" fmla="*/ 149440 w 398507"/>
                <a:gd name="connsiteY3" fmla="*/ 512282 h 597761"/>
                <a:gd name="connsiteX4" fmla="*/ 158606 w 398507"/>
                <a:gd name="connsiteY4" fmla="*/ 516865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597761">
                  <a:moveTo>
                    <a:pt x="158606" y="516865"/>
                  </a:moveTo>
                  <a:cubicBezTo>
                    <a:pt x="225755" y="396316"/>
                    <a:pt x="292306" y="275568"/>
                    <a:pt x="358856" y="154820"/>
                  </a:cubicBezTo>
                  <a:cubicBezTo>
                    <a:pt x="355070" y="153226"/>
                    <a:pt x="351285" y="151034"/>
                    <a:pt x="347698" y="149440"/>
                  </a:cubicBezTo>
                  <a:cubicBezTo>
                    <a:pt x="281745" y="270388"/>
                    <a:pt x="215792" y="391335"/>
                    <a:pt x="149440" y="512282"/>
                  </a:cubicBezTo>
                  <a:cubicBezTo>
                    <a:pt x="152628" y="514075"/>
                    <a:pt x="155816" y="515470"/>
                    <a:pt x="158606" y="51686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7" name="Forma Livre: Forma 766">
              <a:extLst>
                <a:ext uri="{FF2B5EF4-FFF2-40B4-BE49-F238E27FC236}">
                  <a16:creationId xmlns:a16="http://schemas.microsoft.com/office/drawing/2014/main" id="{E269F61E-AC19-4B15-9784-CB51AAC87D35}"/>
                </a:ext>
              </a:extLst>
            </p:cNvPr>
            <p:cNvSpPr/>
            <p:nvPr/>
          </p:nvSpPr>
          <p:spPr>
            <a:xfrm>
              <a:off x="6508978" y="-2230547"/>
              <a:ext cx="398508" cy="199254"/>
            </a:xfrm>
            <a:custGeom>
              <a:avLst/>
              <a:gdLst>
                <a:gd name="connsiteX0" fmla="*/ 193788 w 398507"/>
                <a:gd name="connsiteY0" fmla="*/ 193874 h 199253"/>
                <a:gd name="connsiteX1" fmla="*/ 252967 w 398507"/>
                <a:gd name="connsiteY1" fmla="*/ 205033 h 199253"/>
                <a:gd name="connsiteX2" fmla="*/ 210924 w 398507"/>
                <a:gd name="connsiteY2" fmla="*/ 163388 h 199253"/>
                <a:gd name="connsiteX3" fmla="*/ 149952 w 398507"/>
                <a:gd name="connsiteY3" fmla="*/ 154024 h 199253"/>
                <a:gd name="connsiteX4" fmla="*/ 193788 w 398507"/>
                <a:gd name="connsiteY4" fmla="*/ 193874 h 1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507" h="199253">
                  <a:moveTo>
                    <a:pt x="193788" y="193874"/>
                  </a:moveTo>
                  <a:cubicBezTo>
                    <a:pt x="222082" y="207623"/>
                    <a:pt x="247786" y="213202"/>
                    <a:pt x="252967" y="205033"/>
                  </a:cubicBezTo>
                  <a:cubicBezTo>
                    <a:pt x="257749" y="196664"/>
                    <a:pt x="239617" y="177735"/>
                    <a:pt x="210924" y="163388"/>
                  </a:cubicBezTo>
                  <a:cubicBezTo>
                    <a:pt x="182232" y="149441"/>
                    <a:pt x="154535" y="145256"/>
                    <a:pt x="149952" y="154024"/>
                  </a:cubicBezTo>
                  <a:cubicBezTo>
                    <a:pt x="145967" y="161994"/>
                    <a:pt x="165693" y="180126"/>
                    <a:pt x="193788" y="19387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8" name="Forma Livre: Forma 767">
              <a:extLst>
                <a:ext uri="{FF2B5EF4-FFF2-40B4-BE49-F238E27FC236}">
                  <a16:creationId xmlns:a16="http://schemas.microsoft.com/office/drawing/2014/main" id="{CE0DAD1C-FDA1-4DB7-8F9E-B698E7E188D3}"/>
                </a:ext>
              </a:extLst>
            </p:cNvPr>
            <p:cNvSpPr/>
            <p:nvPr/>
          </p:nvSpPr>
          <p:spPr>
            <a:xfrm>
              <a:off x="8104518" y="-972856"/>
              <a:ext cx="398508" cy="1394777"/>
            </a:xfrm>
            <a:custGeom>
              <a:avLst/>
              <a:gdLst>
                <a:gd name="connsiteX0" fmla="*/ 149440 w 398507"/>
                <a:gd name="connsiteY0" fmla="*/ 1276819 h 1394777"/>
                <a:gd name="connsiteX1" fmla="*/ 152429 w 398507"/>
                <a:gd name="connsiteY1" fmla="*/ 1277616 h 1394777"/>
                <a:gd name="connsiteX2" fmla="*/ 326179 w 398507"/>
                <a:gd name="connsiteY2" fmla="*/ 443141 h 1394777"/>
                <a:gd name="connsiteX3" fmla="*/ 391733 w 398507"/>
                <a:gd name="connsiteY3" fmla="*/ 160001 h 1394777"/>
                <a:gd name="connsiteX4" fmla="*/ 389342 w 398507"/>
                <a:gd name="connsiteY4" fmla="*/ 149440 h 1394777"/>
                <a:gd name="connsiteX5" fmla="*/ 323389 w 398507"/>
                <a:gd name="connsiteY5" fmla="*/ 437562 h 1394777"/>
                <a:gd name="connsiteX6" fmla="*/ 149440 w 398507"/>
                <a:gd name="connsiteY6" fmla="*/ 1276819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1394777">
                  <a:moveTo>
                    <a:pt x="149440" y="1276819"/>
                  </a:moveTo>
                  <a:cubicBezTo>
                    <a:pt x="150636" y="1277218"/>
                    <a:pt x="151433" y="1277218"/>
                    <a:pt x="152429" y="1277616"/>
                  </a:cubicBezTo>
                  <a:cubicBezTo>
                    <a:pt x="252455" y="1011413"/>
                    <a:pt x="311036" y="728074"/>
                    <a:pt x="326179" y="443141"/>
                  </a:cubicBezTo>
                  <a:cubicBezTo>
                    <a:pt x="352879" y="351285"/>
                    <a:pt x="374797" y="256639"/>
                    <a:pt x="391733" y="160001"/>
                  </a:cubicBezTo>
                  <a:cubicBezTo>
                    <a:pt x="390737" y="156215"/>
                    <a:pt x="389940" y="153027"/>
                    <a:pt x="389342" y="149440"/>
                  </a:cubicBezTo>
                  <a:cubicBezTo>
                    <a:pt x="372605" y="247473"/>
                    <a:pt x="350288" y="343713"/>
                    <a:pt x="323389" y="437562"/>
                  </a:cubicBezTo>
                  <a:cubicBezTo>
                    <a:pt x="308844" y="724288"/>
                    <a:pt x="250263" y="1008623"/>
                    <a:pt x="149440" y="127681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9" name="Forma Livre: Forma 768">
              <a:extLst>
                <a:ext uri="{FF2B5EF4-FFF2-40B4-BE49-F238E27FC236}">
                  <a16:creationId xmlns:a16="http://schemas.microsoft.com/office/drawing/2014/main" id="{952859F2-A10D-4C6C-9E33-53D74347C1BB}"/>
                </a:ext>
              </a:extLst>
            </p:cNvPr>
            <p:cNvSpPr/>
            <p:nvPr/>
          </p:nvSpPr>
          <p:spPr>
            <a:xfrm>
              <a:off x="6941074" y="-266103"/>
              <a:ext cx="398508" cy="597762"/>
            </a:xfrm>
            <a:custGeom>
              <a:avLst/>
              <a:gdLst>
                <a:gd name="connsiteX0" fmla="*/ 149440 w 398507"/>
                <a:gd name="connsiteY0" fmla="*/ 574449 h 597761"/>
                <a:gd name="connsiteX1" fmla="*/ 188494 w 398507"/>
                <a:gd name="connsiteY1" fmla="*/ 605931 h 597761"/>
                <a:gd name="connsiteX2" fmla="*/ 426204 w 398507"/>
                <a:gd name="connsiteY2" fmla="*/ 150636 h 597761"/>
                <a:gd name="connsiteX3" fmla="*/ 423215 w 398507"/>
                <a:gd name="connsiteY3" fmla="*/ 149440 h 597761"/>
                <a:gd name="connsiteX4" fmla="*/ 190885 w 398507"/>
                <a:gd name="connsiteY4" fmla="*/ 596566 h 597761"/>
                <a:gd name="connsiteX5" fmla="*/ 154422 w 398507"/>
                <a:gd name="connsiteY5" fmla="*/ 567674 h 597761"/>
                <a:gd name="connsiteX6" fmla="*/ 149440 w 398507"/>
                <a:gd name="connsiteY6" fmla="*/ 574449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149440" y="574449"/>
                  </a:moveTo>
                  <a:cubicBezTo>
                    <a:pt x="162193" y="584611"/>
                    <a:pt x="175543" y="594972"/>
                    <a:pt x="188494" y="605931"/>
                  </a:cubicBezTo>
                  <a:cubicBezTo>
                    <a:pt x="291708" y="468446"/>
                    <a:pt x="371409" y="314423"/>
                    <a:pt x="426204" y="150636"/>
                  </a:cubicBezTo>
                  <a:cubicBezTo>
                    <a:pt x="424809" y="150636"/>
                    <a:pt x="424212" y="150237"/>
                    <a:pt x="423215" y="149440"/>
                  </a:cubicBezTo>
                  <a:cubicBezTo>
                    <a:pt x="369217" y="310637"/>
                    <a:pt x="291708" y="462269"/>
                    <a:pt x="190885" y="596566"/>
                  </a:cubicBezTo>
                  <a:cubicBezTo>
                    <a:pt x="178930" y="587201"/>
                    <a:pt x="166576" y="577438"/>
                    <a:pt x="154422" y="567674"/>
                  </a:cubicBezTo>
                  <a:cubicBezTo>
                    <a:pt x="152828" y="570066"/>
                    <a:pt x="151035" y="572058"/>
                    <a:pt x="149440" y="57444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0" name="Forma Livre: Forma 769">
              <a:extLst>
                <a:ext uri="{FF2B5EF4-FFF2-40B4-BE49-F238E27FC236}">
                  <a16:creationId xmlns:a16="http://schemas.microsoft.com/office/drawing/2014/main" id="{8A330A2D-5AE7-41F1-9FF3-FC00756FACBF}"/>
                </a:ext>
              </a:extLst>
            </p:cNvPr>
            <p:cNvSpPr/>
            <p:nvPr/>
          </p:nvSpPr>
          <p:spPr>
            <a:xfrm>
              <a:off x="7766185" y="-586503"/>
              <a:ext cx="398508" cy="797016"/>
            </a:xfrm>
            <a:custGeom>
              <a:avLst/>
              <a:gdLst>
                <a:gd name="connsiteX0" fmla="*/ 214995 w 398507"/>
                <a:gd name="connsiteY0" fmla="*/ 781075 h 797015"/>
                <a:gd name="connsiteX1" fmla="*/ 219179 w 398507"/>
                <a:gd name="connsiteY1" fmla="*/ 782669 h 797015"/>
                <a:gd name="connsiteX2" fmla="*/ 362842 w 398507"/>
                <a:gd name="connsiteY2" fmla="*/ 169764 h 797015"/>
                <a:gd name="connsiteX3" fmla="*/ 151234 w 398507"/>
                <a:gd name="connsiteY3" fmla="*/ 149440 h 797015"/>
                <a:gd name="connsiteX4" fmla="*/ 149440 w 398507"/>
                <a:gd name="connsiteY4" fmla="*/ 165381 h 797015"/>
                <a:gd name="connsiteX5" fmla="*/ 356665 w 398507"/>
                <a:gd name="connsiteY5" fmla="*/ 186701 h 797015"/>
                <a:gd name="connsiteX6" fmla="*/ 214995 w 398507"/>
                <a:gd name="connsiteY6" fmla="*/ 781075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797015">
                  <a:moveTo>
                    <a:pt x="214995" y="781075"/>
                  </a:moveTo>
                  <a:cubicBezTo>
                    <a:pt x="216788" y="781872"/>
                    <a:pt x="217984" y="782669"/>
                    <a:pt x="219179" y="782669"/>
                  </a:cubicBezTo>
                  <a:cubicBezTo>
                    <a:pt x="293103" y="585807"/>
                    <a:pt x="341322" y="378782"/>
                    <a:pt x="362842" y="169764"/>
                  </a:cubicBezTo>
                  <a:cubicBezTo>
                    <a:pt x="292704" y="162790"/>
                    <a:pt x="221770" y="156215"/>
                    <a:pt x="151234" y="149440"/>
                  </a:cubicBezTo>
                  <a:cubicBezTo>
                    <a:pt x="150636" y="154422"/>
                    <a:pt x="150437" y="160001"/>
                    <a:pt x="149440" y="165381"/>
                  </a:cubicBezTo>
                  <a:cubicBezTo>
                    <a:pt x="218781" y="172355"/>
                    <a:pt x="287324" y="179727"/>
                    <a:pt x="356665" y="186701"/>
                  </a:cubicBezTo>
                  <a:cubicBezTo>
                    <a:pt x="334348" y="389541"/>
                    <a:pt x="286527" y="590389"/>
                    <a:pt x="214995" y="781075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1" name="Forma Livre: Forma 770">
              <a:extLst>
                <a:ext uri="{FF2B5EF4-FFF2-40B4-BE49-F238E27FC236}">
                  <a16:creationId xmlns:a16="http://schemas.microsoft.com/office/drawing/2014/main" id="{CEF46D66-B4D6-428C-A141-685CCEFECD6F}"/>
                </a:ext>
              </a:extLst>
            </p:cNvPr>
            <p:cNvSpPr/>
            <p:nvPr/>
          </p:nvSpPr>
          <p:spPr>
            <a:xfrm>
              <a:off x="6713327" y="-1081450"/>
              <a:ext cx="398508" cy="398508"/>
            </a:xfrm>
            <a:custGeom>
              <a:avLst/>
              <a:gdLst>
                <a:gd name="connsiteX0" fmla="*/ 340923 w 398507"/>
                <a:gd name="connsiteY0" fmla="*/ 307050 h 398507"/>
                <a:gd name="connsiteX1" fmla="*/ 345506 w 398507"/>
                <a:gd name="connsiteY1" fmla="*/ 306453 h 398507"/>
                <a:gd name="connsiteX2" fmla="*/ 325382 w 398507"/>
                <a:gd name="connsiteY2" fmla="*/ 178930 h 398507"/>
                <a:gd name="connsiteX3" fmla="*/ 170362 w 398507"/>
                <a:gd name="connsiteY3" fmla="*/ 217187 h 398507"/>
                <a:gd name="connsiteX4" fmla="*/ 153625 w 398507"/>
                <a:gd name="connsiteY4" fmla="*/ 149440 h 398507"/>
                <a:gd name="connsiteX5" fmla="*/ 149440 w 398507"/>
                <a:gd name="connsiteY5" fmla="*/ 150835 h 398507"/>
                <a:gd name="connsiteX6" fmla="*/ 167772 w 398507"/>
                <a:gd name="connsiteY6" fmla="*/ 225954 h 398507"/>
                <a:gd name="connsiteX7" fmla="*/ 322990 w 398507"/>
                <a:gd name="connsiteY7" fmla="*/ 188893 h 398507"/>
                <a:gd name="connsiteX8" fmla="*/ 340923 w 398507"/>
                <a:gd name="connsiteY8" fmla="*/ 307050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40923" y="307050"/>
                  </a:moveTo>
                  <a:cubicBezTo>
                    <a:pt x="342717" y="306851"/>
                    <a:pt x="343713" y="306652"/>
                    <a:pt x="345506" y="306453"/>
                  </a:cubicBezTo>
                  <a:cubicBezTo>
                    <a:pt x="340923" y="263414"/>
                    <a:pt x="334348" y="221172"/>
                    <a:pt x="325382" y="178930"/>
                  </a:cubicBezTo>
                  <a:cubicBezTo>
                    <a:pt x="273575" y="191682"/>
                    <a:pt x="221969" y="204235"/>
                    <a:pt x="170362" y="217187"/>
                  </a:cubicBezTo>
                  <a:cubicBezTo>
                    <a:pt x="165580" y="194273"/>
                    <a:pt x="160001" y="171358"/>
                    <a:pt x="153625" y="149440"/>
                  </a:cubicBezTo>
                  <a:cubicBezTo>
                    <a:pt x="151832" y="150038"/>
                    <a:pt x="150835" y="150437"/>
                    <a:pt x="149440" y="150835"/>
                  </a:cubicBezTo>
                  <a:cubicBezTo>
                    <a:pt x="156414" y="175343"/>
                    <a:pt x="162790" y="200449"/>
                    <a:pt x="167772" y="225954"/>
                  </a:cubicBezTo>
                  <a:cubicBezTo>
                    <a:pt x="219379" y="213401"/>
                    <a:pt x="271185" y="201047"/>
                    <a:pt x="322990" y="188893"/>
                  </a:cubicBezTo>
                  <a:cubicBezTo>
                    <a:pt x="331160" y="227747"/>
                    <a:pt x="336938" y="267199"/>
                    <a:pt x="340923" y="307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2" name="Forma Livre: Forma 771">
              <a:extLst>
                <a:ext uri="{FF2B5EF4-FFF2-40B4-BE49-F238E27FC236}">
                  <a16:creationId xmlns:a16="http://schemas.microsoft.com/office/drawing/2014/main" id="{8631040D-D9E8-4D88-A9BB-81CDB1237C67}"/>
                </a:ext>
              </a:extLst>
            </p:cNvPr>
            <p:cNvSpPr/>
            <p:nvPr/>
          </p:nvSpPr>
          <p:spPr>
            <a:xfrm>
              <a:off x="7012208" y="-849319"/>
              <a:ext cx="199254" cy="797016"/>
            </a:xfrm>
            <a:custGeom>
              <a:avLst/>
              <a:gdLst>
                <a:gd name="connsiteX0" fmla="*/ 159602 w 199253"/>
                <a:gd name="connsiteY0" fmla="*/ 654350 h 797015"/>
                <a:gd name="connsiteX1" fmla="*/ 196664 w 199253"/>
                <a:gd name="connsiteY1" fmla="*/ 667501 h 797015"/>
                <a:gd name="connsiteX2" fmla="*/ 200449 w 199253"/>
                <a:gd name="connsiteY2" fmla="*/ 657339 h 797015"/>
                <a:gd name="connsiteX3" fmla="*/ 167174 w 199253"/>
                <a:gd name="connsiteY3" fmla="*/ 646380 h 797015"/>
                <a:gd name="connsiteX4" fmla="*/ 236913 w 199253"/>
                <a:gd name="connsiteY4" fmla="*/ 149440 h 797015"/>
                <a:gd name="connsiteX5" fmla="*/ 149440 w 199253"/>
                <a:gd name="connsiteY5" fmla="*/ 154023 h 797015"/>
                <a:gd name="connsiteX6" fmla="*/ 149839 w 199253"/>
                <a:gd name="connsiteY6" fmla="*/ 164185 h 797015"/>
                <a:gd name="connsiteX7" fmla="*/ 232728 w 199253"/>
                <a:gd name="connsiteY7" fmla="*/ 160399 h 797015"/>
                <a:gd name="connsiteX8" fmla="*/ 159602 w 199253"/>
                <a:gd name="connsiteY8" fmla="*/ 654350 h 79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253" h="797015">
                  <a:moveTo>
                    <a:pt x="159602" y="654350"/>
                  </a:moveTo>
                  <a:cubicBezTo>
                    <a:pt x="172155" y="659331"/>
                    <a:pt x="184310" y="663316"/>
                    <a:pt x="196664" y="667501"/>
                  </a:cubicBezTo>
                  <a:cubicBezTo>
                    <a:pt x="198258" y="664313"/>
                    <a:pt x="199254" y="660925"/>
                    <a:pt x="200449" y="657339"/>
                  </a:cubicBezTo>
                  <a:cubicBezTo>
                    <a:pt x="189092" y="653752"/>
                    <a:pt x="178532" y="649966"/>
                    <a:pt x="167174" y="646380"/>
                  </a:cubicBezTo>
                  <a:cubicBezTo>
                    <a:pt x="218781" y="486379"/>
                    <a:pt x="242293" y="317611"/>
                    <a:pt x="236913" y="149440"/>
                  </a:cubicBezTo>
                  <a:cubicBezTo>
                    <a:pt x="208220" y="151234"/>
                    <a:pt x="178930" y="152828"/>
                    <a:pt x="149440" y="154023"/>
                  </a:cubicBezTo>
                  <a:cubicBezTo>
                    <a:pt x="149640" y="157411"/>
                    <a:pt x="149839" y="160599"/>
                    <a:pt x="149839" y="164185"/>
                  </a:cubicBezTo>
                  <a:cubicBezTo>
                    <a:pt x="177535" y="162990"/>
                    <a:pt x="205032" y="161396"/>
                    <a:pt x="232728" y="160399"/>
                  </a:cubicBezTo>
                  <a:cubicBezTo>
                    <a:pt x="236913" y="327573"/>
                    <a:pt x="211807" y="495943"/>
                    <a:pt x="159602" y="6543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3" name="Forma Livre: Forma 772">
              <a:extLst>
                <a:ext uri="{FF2B5EF4-FFF2-40B4-BE49-F238E27FC236}">
                  <a16:creationId xmlns:a16="http://schemas.microsoft.com/office/drawing/2014/main" id="{29C42441-7471-44B3-B628-D7AE6C0FE123}"/>
                </a:ext>
              </a:extLst>
            </p:cNvPr>
            <p:cNvSpPr/>
            <p:nvPr/>
          </p:nvSpPr>
          <p:spPr>
            <a:xfrm>
              <a:off x="7477067" y="-603439"/>
              <a:ext cx="398508" cy="996270"/>
            </a:xfrm>
            <a:custGeom>
              <a:avLst/>
              <a:gdLst>
                <a:gd name="connsiteX0" fmla="*/ 167572 w 398507"/>
                <a:gd name="connsiteY0" fmla="*/ 868548 h 996269"/>
                <a:gd name="connsiteX1" fmla="*/ 171359 w 398507"/>
                <a:gd name="connsiteY1" fmla="*/ 871337 h 996269"/>
                <a:gd name="connsiteX2" fmla="*/ 332356 w 398507"/>
                <a:gd name="connsiteY2" fmla="*/ 407873 h 996269"/>
                <a:gd name="connsiteX3" fmla="*/ 157211 w 398507"/>
                <a:gd name="connsiteY3" fmla="*/ 367424 h 996269"/>
                <a:gd name="connsiteX4" fmla="*/ 192878 w 398507"/>
                <a:gd name="connsiteY4" fmla="*/ 149440 h 996269"/>
                <a:gd name="connsiteX5" fmla="*/ 188494 w 398507"/>
                <a:gd name="connsiteY5" fmla="*/ 149440 h 996269"/>
                <a:gd name="connsiteX6" fmla="*/ 149440 w 398507"/>
                <a:gd name="connsiteY6" fmla="*/ 380575 h 996269"/>
                <a:gd name="connsiteX7" fmla="*/ 324385 w 398507"/>
                <a:gd name="connsiteY7" fmla="*/ 422617 h 996269"/>
                <a:gd name="connsiteX8" fmla="*/ 167572 w 398507"/>
                <a:gd name="connsiteY8" fmla="*/ 868548 h 99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996269">
                  <a:moveTo>
                    <a:pt x="167572" y="868548"/>
                  </a:moveTo>
                  <a:cubicBezTo>
                    <a:pt x="168569" y="869345"/>
                    <a:pt x="170163" y="870142"/>
                    <a:pt x="171359" y="871337"/>
                  </a:cubicBezTo>
                  <a:cubicBezTo>
                    <a:pt x="242492" y="723890"/>
                    <a:pt x="296689" y="567874"/>
                    <a:pt x="332356" y="407873"/>
                  </a:cubicBezTo>
                  <a:cubicBezTo>
                    <a:pt x="273775" y="394323"/>
                    <a:pt x="215593" y="380973"/>
                    <a:pt x="157211" y="367424"/>
                  </a:cubicBezTo>
                  <a:cubicBezTo>
                    <a:pt x="173152" y="295494"/>
                    <a:pt x="185107" y="222965"/>
                    <a:pt x="192878" y="149440"/>
                  </a:cubicBezTo>
                  <a:cubicBezTo>
                    <a:pt x="191682" y="149440"/>
                    <a:pt x="189690" y="149440"/>
                    <a:pt x="188494" y="149440"/>
                  </a:cubicBezTo>
                  <a:cubicBezTo>
                    <a:pt x="179926" y="227349"/>
                    <a:pt x="167174" y="304261"/>
                    <a:pt x="149440" y="380575"/>
                  </a:cubicBezTo>
                  <a:cubicBezTo>
                    <a:pt x="207822" y="394523"/>
                    <a:pt x="266203" y="408869"/>
                    <a:pt x="324385" y="422617"/>
                  </a:cubicBezTo>
                  <a:cubicBezTo>
                    <a:pt x="288918" y="576641"/>
                    <a:pt x="236315" y="726878"/>
                    <a:pt x="167572" y="86854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4" name="Forma Livre: Forma 773">
              <a:extLst>
                <a:ext uri="{FF2B5EF4-FFF2-40B4-BE49-F238E27FC236}">
                  <a16:creationId xmlns:a16="http://schemas.microsoft.com/office/drawing/2014/main" id="{5095B34B-117B-4FD6-8DBA-FFB214465BB3}"/>
                </a:ext>
              </a:extLst>
            </p:cNvPr>
            <p:cNvSpPr/>
            <p:nvPr/>
          </p:nvSpPr>
          <p:spPr>
            <a:xfrm>
              <a:off x="7331612" y="-712033"/>
              <a:ext cx="398508" cy="597762"/>
            </a:xfrm>
            <a:custGeom>
              <a:avLst/>
              <a:gdLst>
                <a:gd name="connsiteX0" fmla="*/ 149440 w 398507"/>
                <a:gd name="connsiteY0" fmla="*/ 522643 h 597761"/>
                <a:gd name="connsiteX1" fmla="*/ 184708 w 398507"/>
                <a:gd name="connsiteY1" fmla="*/ 532406 h 597761"/>
                <a:gd name="connsiteX2" fmla="*/ 187099 w 398507"/>
                <a:gd name="connsiteY2" fmla="*/ 523839 h 597761"/>
                <a:gd name="connsiteX3" fmla="*/ 155020 w 398507"/>
                <a:gd name="connsiteY3" fmla="*/ 514474 h 597761"/>
                <a:gd name="connsiteX4" fmla="*/ 211807 w 398507"/>
                <a:gd name="connsiteY4" fmla="*/ 158407 h 597761"/>
                <a:gd name="connsiteX5" fmla="*/ 292903 w 398507"/>
                <a:gd name="connsiteY5" fmla="*/ 161993 h 597761"/>
                <a:gd name="connsiteX6" fmla="*/ 293501 w 398507"/>
                <a:gd name="connsiteY6" fmla="*/ 153027 h 597761"/>
                <a:gd name="connsiteX7" fmla="*/ 209416 w 398507"/>
                <a:gd name="connsiteY7" fmla="*/ 149440 h 597761"/>
                <a:gd name="connsiteX8" fmla="*/ 149440 w 398507"/>
                <a:gd name="connsiteY8" fmla="*/ 522643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597761">
                  <a:moveTo>
                    <a:pt x="149440" y="522643"/>
                  </a:moveTo>
                  <a:cubicBezTo>
                    <a:pt x="161196" y="526230"/>
                    <a:pt x="172952" y="529218"/>
                    <a:pt x="184708" y="532406"/>
                  </a:cubicBezTo>
                  <a:cubicBezTo>
                    <a:pt x="185107" y="530016"/>
                    <a:pt x="186302" y="527027"/>
                    <a:pt x="187099" y="523839"/>
                  </a:cubicBezTo>
                  <a:cubicBezTo>
                    <a:pt x="176141" y="520650"/>
                    <a:pt x="165779" y="518060"/>
                    <a:pt x="155020" y="514474"/>
                  </a:cubicBezTo>
                  <a:cubicBezTo>
                    <a:pt x="185904" y="398906"/>
                    <a:pt x="204634" y="278955"/>
                    <a:pt x="211807" y="158407"/>
                  </a:cubicBezTo>
                  <a:cubicBezTo>
                    <a:pt x="238905" y="159602"/>
                    <a:pt x="266004" y="160798"/>
                    <a:pt x="292903" y="161993"/>
                  </a:cubicBezTo>
                  <a:cubicBezTo>
                    <a:pt x="292903" y="158805"/>
                    <a:pt x="293302" y="156215"/>
                    <a:pt x="293501" y="153027"/>
                  </a:cubicBezTo>
                  <a:cubicBezTo>
                    <a:pt x="265406" y="151832"/>
                    <a:pt x="237710" y="150636"/>
                    <a:pt x="209416" y="149440"/>
                  </a:cubicBezTo>
                  <a:cubicBezTo>
                    <a:pt x="202641" y="275369"/>
                    <a:pt x="182317" y="400700"/>
                    <a:pt x="149440" y="52264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5" name="Forma Livre: Forma 774">
              <a:extLst>
                <a:ext uri="{FF2B5EF4-FFF2-40B4-BE49-F238E27FC236}">
                  <a16:creationId xmlns:a16="http://schemas.microsoft.com/office/drawing/2014/main" id="{1C3D32F4-A358-4964-BF47-53470BCAC7EE}"/>
                </a:ext>
              </a:extLst>
            </p:cNvPr>
            <p:cNvSpPr/>
            <p:nvPr/>
          </p:nvSpPr>
          <p:spPr>
            <a:xfrm>
              <a:off x="7304713" y="-2948658"/>
              <a:ext cx="1394777" cy="1394777"/>
            </a:xfrm>
            <a:custGeom>
              <a:avLst/>
              <a:gdLst>
                <a:gd name="connsiteX0" fmla="*/ 1250318 w 1394777"/>
                <a:gd name="connsiteY0" fmla="*/ 1273033 h 1394777"/>
                <a:gd name="connsiteX1" fmla="*/ 1253307 w 1394777"/>
                <a:gd name="connsiteY1" fmla="*/ 1272236 h 1394777"/>
                <a:gd name="connsiteX2" fmla="*/ 1158861 w 1394777"/>
                <a:gd name="connsiteY2" fmla="*/ 1045884 h 1394777"/>
                <a:gd name="connsiteX3" fmla="*/ 999458 w 1394777"/>
                <a:gd name="connsiteY3" fmla="*/ 1126382 h 1394777"/>
                <a:gd name="connsiteX4" fmla="*/ 150835 w 1394777"/>
                <a:gd name="connsiteY4" fmla="*/ 149440 h 1394777"/>
                <a:gd name="connsiteX5" fmla="*/ 149440 w 1394777"/>
                <a:gd name="connsiteY5" fmla="*/ 152230 h 1394777"/>
                <a:gd name="connsiteX6" fmla="*/ 1002447 w 1394777"/>
                <a:gd name="connsiteY6" fmla="*/ 1140729 h 1394777"/>
                <a:gd name="connsiteX7" fmla="*/ 1162846 w 1394777"/>
                <a:gd name="connsiteY7" fmla="*/ 1061226 h 1394777"/>
                <a:gd name="connsiteX8" fmla="*/ 1250318 w 1394777"/>
                <a:gd name="connsiteY8" fmla="*/ 1273033 h 139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4777" h="1394777">
                  <a:moveTo>
                    <a:pt x="1250318" y="1273033"/>
                  </a:moveTo>
                  <a:cubicBezTo>
                    <a:pt x="1251115" y="1272834"/>
                    <a:pt x="1252112" y="1272236"/>
                    <a:pt x="1253307" y="1272236"/>
                  </a:cubicBezTo>
                  <a:cubicBezTo>
                    <a:pt x="1225412" y="1195524"/>
                    <a:pt x="1193930" y="1120206"/>
                    <a:pt x="1158861" y="1045884"/>
                  </a:cubicBezTo>
                  <a:cubicBezTo>
                    <a:pt x="1106258" y="1073381"/>
                    <a:pt x="1052858" y="1099882"/>
                    <a:pt x="999458" y="1126382"/>
                  </a:cubicBezTo>
                  <a:cubicBezTo>
                    <a:pt x="819532" y="743416"/>
                    <a:pt x="538982" y="403290"/>
                    <a:pt x="150835" y="149440"/>
                  </a:cubicBezTo>
                  <a:cubicBezTo>
                    <a:pt x="150437" y="150437"/>
                    <a:pt x="149839" y="151433"/>
                    <a:pt x="149440" y="152230"/>
                  </a:cubicBezTo>
                  <a:cubicBezTo>
                    <a:pt x="540775" y="408072"/>
                    <a:pt x="822919" y="752781"/>
                    <a:pt x="1002447" y="1140729"/>
                  </a:cubicBezTo>
                  <a:cubicBezTo>
                    <a:pt x="1056245" y="1114228"/>
                    <a:pt x="1109247" y="1087727"/>
                    <a:pt x="1162846" y="1061226"/>
                  </a:cubicBezTo>
                  <a:cubicBezTo>
                    <a:pt x="1195125" y="1129969"/>
                    <a:pt x="1223818" y="1201103"/>
                    <a:pt x="1250318" y="127303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6" name="Forma Livre: Forma 775">
              <a:extLst>
                <a:ext uri="{FF2B5EF4-FFF2-40B4-BE49-F238E27FC236}">
                  <a16:creationId xmlns:a16="http://schemas.microsoft.com/office/drawing/2014/main" id="{244A1287-2A59-45F8-85FE-7B03BF92995D}"/>
                </a:ext>
              </a:extLst>
            </p:cNvPr>
            <p:cNvSpPr/>
            <p:nvPr/>
          </p:nvSpPr>
          <p:spPr>
            <a:xfrm>
              <a:off x="6203835" y="-3083951"/>
              <a:ext cx="996270" cy="398508"/>
            </a:xfrm>
            <a:custGeom>
              <a:avLst/>
              <a:gdLst>
                <a:gd name="connsiteX0" fmla="*/ 750590 w 996269"/>
                <a:gd name="connsiteY0" fmla="*/ 402493 h 398507"/>
                <a:gd name="connsiteX1" fmla="*/ 874127 w 996269"/>
                <a:gd name="connsiteY1" fmla="*/ 155418 h 398507"/>
                <a:gd name="connsiteX2" fmla="*/ 859581 w 996269"/>
                <a:gd name="connsiteY2" fmla="*/ 149440 h 398507"/>
                <a:gd name="connsiteX3" fmla="*/ 739033 w 996269"/>
                <a:gd name="connsiteY3" fmla="*/ 394323 h 398507"/>
                <a:gd name="connsiteX4" fmla="*/ 165979 w 996269"/>
                <a:gd name="connsiteY4" fmla="*/ 217984 h 398507"/>
                <a:gd name="connsiteX5" fmla="*/ 149440 w 996269"/>
                <a:gd name="connsiteY5" fmla="*/ 302866 h 398507"/>
                <a:gd name="connsiteX6" fmla="*/ 164783 w 996269"/>
                <a:gd name="connsiteY6" fmla="*/ 305855 h 398507"/>
                <a:gd name="connsiteX7" fmla="*/ 181520 w 996269"/>
                <a:gd name="connsiteY7" fmla="*/ 224360 h 398507"/>
                <a:gd name="connsiteX8" fmla="*/ 750590 w 996269"/>
                <a:gd name="connsiteY8" fmla="*/ 40249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6269" h="398507">
                  <a:moveTo>
                    <a:pt x="750590" y="402493"/>
                  </a:moveTo>
                  <a:cubicBezTo>
                    <a:pt x="791437" y="320201"/>
                    <a:pt x="832881" y="238108"/>
                    <a:pt x="874127" y="155418"/>
                  </a:cubicBezTo>
                  <a:cubicBezTo>
                    <a:pt x="869146" y="153426"/>
                    <a:pt x="863965" y="151234"/>
                    <a:pt x="859581" y="149440"/>
                  </a:cubicBezTo>
                  <a:cubicBezTo>
                    <a:pt x="819133" y="230736"/>
                    <a:pt x="779083" y="312231"/>
                    <a:pt x="739033" y="394323"/>
                  </a:cubicBezTo>
                  <a:cubicBezTo>
                    <a:pt x="566678" y="317411"/>
                    <a:pt x="375793" y="257835"/>
                    <a:pt x="165979" y="217984"/>
                  </a:cubicBezTo>
                  <a:cubicBezTo>
                    <a:pt x="160599" y="246079"/>
                    <a:pt x="154820" y="274771"/>
                    <a:pt x="149440" y="302866"/>
                  </a:cubicBezTo>
                  <a:cubicBezTo>
                    <a:pt x="154422" y="304261"/>
                    <a:pt x="159802" y="305058"/>
                    <a:pt x="164783" y="305855"/>
                  </a:cubicBezTo>
                  <a:cubicBezTo>
                    <a:pt x="170362" y="278557"/>
                    <a:pt x="176140" y="251259"/>
                    <a:pt x="181520" y="224360"/>
                  </a:cubicBezTo>
                  <a:cubicBezTo>
                    <a:pt x="389741" y="264808"/>
                    <a:pt x="579630" y="325182"/>
                    <a:pt x="750590" y="40249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7" name="Forma Livre: Forma 776">
              <a:extLst>
                <a:ext uri="{FF2B5EF4-FFF2-40B4-BE49-F238E27FC236}">
                  <a16:creationId xmlns:a16="http://schemas.microsoft.com/office/drawing/2014/main" id="{E6DF68EC-5F94-484A-8900-136F13FE55F8}"/>
                </a:ext>
              </a:extLst>
            </p:cNvPr>
            <p:cNvSpPr/>
            <p:nvPr/>
          </p:nvSpPr>
          <p:spPr>
            <a:xfrm>
              <a:off x="6672281" y="-2166985"/>
              <a:ext cx="398508" cy="597762"/>
            </a:xfrm>
            <a:custGeom>
              <a:avLst/>
              <a:gdLst>
                <a:gd name="connsiteX0" fmla="*/ 429193 w 398507"/>
                <a:gd name="connsiteY0" fmla="*/ 295494 h 597761"/>
                <a:gd name="connsiteX1" fmla="*/ 432381 w 398507"/>
                <a:gd name="connsiteY1" fmla="*/ 292106 h 597761"/>
                <a:gd name="connsiteX2" fmla="*/ 249466 w 398507"/>
                <a:gd name="connsiteY2" fmla="*/ 149440 h 597761"/>
                <a:gd name="connsiteX3" fmla="*/ 149440 w 398507"/>
                <a:gd name="connsiteY3" fmla="*/ 290512 h 597761"/>
                <a:gd name="connsiteX4" fmla="*/ 288918 w 398507"/>
                <a:gd name="connsiteY4" fmla="*/ 396515 h 597761"/>
                <a:gd name="connsiteX5" fmla="*/ 239304 w 398507"/>
                <a:gd name="connsiteY5" fmla="*/ 451310 h 597761"/>
                <a:gd name="connsiteX6" fmla="*/ 249067 w 398507"/>
                <a:gd name="connsiteY6" fmla="*/ 459480 h 597761"/>
                <a:gd name="connsiteX7" fmla="*/ 301471 w 398507"/>
                <a:gd name="connsiteY7" fmla="*/ 402094 h 597761"/>
                <a:gd name="connsiteX8" fmla="*/ 162990 w 398507"/>
                <a:gd name="connsiteY8" fmla="*/ 294298 h 597761"/>
                <a:gd name="connsiteX9" fmla="*/ 259030 w 398507"/>
                <a:gd name="connsiteY9" fmla="*/ 161396 h 597761"/>
                <a:gd name="connsiteX10" fmla="*/ 429193 w 398507"/>
                <a:gd name="connsiteY10" fmla="*/ 29549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597761">
                  <a:moveTo>
                    <a:pt x="429193" y="295494"/>
                  </a:moveTo>
                  <a:cubicBezTo>
                    <a:pt x="430189" y="294099"/>
                    <a:pt x="431185" y="293102"/>
                    <a:pt x="432381" y="292106"/>
                  </a:cubicBezTo>
                  <a:cubicBezTo>
                    <a:pt x="375992" y="240699"/>
                    <a:pt x="315220" y="193077"/>
                    <a:pt x="249466" y="149440"/>
                  </a:cubicBezTo>
                  <a:cubicBezTo>
                    <a:pt x="216191" y="196464"/>
                    <a:pt x="182517" y="243488"/>
                    <a:pt x="149440" y="290512"/>
                  </a:cubicBezTo>
                  <a:cubicBezTo>
                    <a:pt x="198656" y="323190"/>
                    <a:pt x="245481" y="359056"/>
                    <a:pt x="288918" y="396515"/>
                  </a:cubicBezTo>
                  <a:cubicBezTo>
                    <a:pt x="272380" y="414448"/>
                    <a:pt x="256440" y="432979"/>
                    <a:pt x="239304" y="451310"/>
                  </a:cubicBezTo>
                  <a:cubicBezTo>
                    <a:pt x="243090" y="454100"/>
                    <a:pt x="246079" y="456690"/>
                    <a:pt x="249067" y="459480"/>
                  </a:cubicBezTo>
                  <a:cubicBezTo>
                    <a:pt x="266602" y="440152"/>
                    <a:pt x="284136" y="421223"/>
                    <a:pt x="301471" y="402094"/>
                  </a:cubicBezTo>
                  <a:cubicBezTo>
                    <a:pt x="258432" y="363240"/>
                    <a:pt x="212604" y="327374"/>
                    <a:pt x="162990" y="294298"/>
                  </a:cubicBezTo>
                  <a:cubicBezTo>
                    <a:pt x="195269" y="250064"/>
                    <a:pt x="226950" y="205431"/>
                    <a:pt x="259030" y="161396"/>
                  </a:cubicBezTo>
                  <a:cubicBezTo>
                    <a:pt x="320002" y="203040"/>
                    <a:pt x="376789" y="247473"/>
                    <a:pt x="429193" y="29549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8" name="Forma Livre: Forma 777">
              <a:extLst>
                <a:ext uri="{FF2B5EF4-FFF2-40B4-BE49-F238E27FC236}">
                  <a16:creationId xmlns:a16="http://schemas.microsoft.com/office/drawing/2014/main" id="{F012740B-2F40-446F-9CDA-69D541D4FE80}"/>
                </a:ext>
              </a:extLst>
            </p:cNvPr>
            <p:cNvSpPr/>
            <p:nvPr/>
          </p:nvSpPr>
          <p:spPr>
            <a:xfrm>
              <a:off x="6316214" y="-2196076"/>
              <a:ext cx="398508" cy="398508"/>
            </a:xfrm>
            <a:custGeom>
              <a:avLst/>
              <a:gdLst>
                <a:gd name="connsiteX0" fmla="*/ 335544 w 398507"/>
                <a:gd name="connsiteY0" fmla="*/ 271782 h 398507"/>
                <a:gd name="connsiteX1" fmla="*/ 401297 w 398507"/>
                <a:gd name="connsiteY1" fmla="*/ 153824 h 398507"/>
                <a:gd name="connsiteX2" fmla="*/ 391932 w 398507"/>
                <a:gd name="connsiteY2" fmla="*/ 149440 h 398507"/>
                <a:gd name="connsiteX3" fmla="*/ 328570 w 398507"/>
                <a:gd name="connsiteY3" fmla="*/ 264609 h 398507"/>
                <a:gd name="connsiteX4" fmla="*/ 201246 w 398507"/>
                <a:gd name="connsiteY4" fmla="*/ 208619 h 398507"/>
                <a:gd name="connsiteX5" fmla="*/ 192479 w 398507"/>
                <a:gd name="connsiteY5" fmla="*/ 227747 h 398507"/>
                <a:gd name="connsiteX6" fmla="*/ 149440 w 398507"/>
                <a:gd name="connsiteY6" fmla="*/ 220773 h 398507"/>
                <a:gd name="connsiteX7" fmla="*/ 153226 w 398507"/>
                <a:gd name="connsiteY7" fmla="*/ 225157 h 398507"/>
                <a:gd name="connsiteX8" fmla="*/ 200649 w 398507"/>
                <a:gd name="connsiteY8" fmla="*/ 233127 h 398507"/>
                <a:gd name="connsiteX9" fmla="*/ 208220 w 398507"/>
                <a:gd name="connsiteY9" fmla="*/ 214596 h 398507"/>
                <a:gd name="connsiteX10" fmla="*/ 335544 w 398507"/>
                <a:gd name="connsiteY10" fmla="*/ 271782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507" h="398507">
                  <a:moveTo>
                    <a:pt x="335544" y="271782"/>
                  </a:moveTo>
                  <a:cubicBezTo>
                    <a:pt x="357461" y="232729"/>
                    <a:pt x="379778" y="193077"/>
                    <a:pt x="401297" y="153824"/>
                  </a:cubicBezTo>
                  <a:cubicBezTo>
                    <a:pt x="397711" y="152230"/>
                    <a:pt x="395120" y="150835"/>
                    <a:pt x="391932" y="149440"/>
                  </a:cubicBezTo>
                  <a:cubicBezTo>
                    <a:pt x="370812" y="187697"/>
                    <a:pt x="349890" y="226352"/>
                    <a:pt x="328570" y="264609"/>
                  </a:cubicBezTo>
                  <a:cubicBezTo>
                    <a:pt x="288121" y="244485"/>
                    <a:pt x="245282" y="225755"/>
                    <a:pt x="201246" y="208619"/>
                  </a:cubicBezTo>
                  <a:cubicBezTo>
                    <a:pt x="198258" y="214796"/>
                    <a:pt x="195269" y="221570"/>
                    <a:pt x="192479" y="227747"/>
                  </a:cubicBezTo>
                  <a:cubicBezTo>
                    <a:pt x="178930" y="225555"/>
                    <a:pt x="163986" y="222965"/>
                    <a:pt x="149440" y="220773"/>
                  </a:cubicBezTo>
                  <a:cubicBezTo>
                    <a:pt x="150636" y="222367"/>
                    <a:pt x="152230" y="223563"/>
                    <a:pt x="153226" y="225157"/>
                  </a:cubicBezTo>
                  <a:cubicBezTo>
                    <a:pt x="168768" y="227149"/>
                    <a:pt x="185107" y="230138"/>
                    <a:pt x="200649" y="233127"/>
                  </a:cubicBezTo>
                  <a:cubicBezTo>
                    <a:pt x="203438" y="226751"/>
                    <a:pt x="205431" y="220574"/>
                    <a:pt x="208220" y="214596"/>
                  </a:cubicBezTo>
                  <a:cubicBezTo>
                    <a:pt x="253052" y="232330"/>
                    <a:pt x="295095" y="251458"/>
                    <a:pt x="335544" y="271782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9" name="Forma Livre: Forma 778">
              <a:extLst>
                <a:ext uri="{FF2B5EF4-FFF2-40B4-BE49-F238E27FC236}">
                  <a16:creationId xmlns:a16="http://schemas.microsoft.com/office/drawing/2014/main" id="{0B5A1A3F-9119-4294-BED1-CEE4DF683228}"/>
                </a:ext>
              </a:extLst>
            </p:cNvPr>
            <p:cNvSpPr/>
            <p:nvPr/>
          </p:nvSpPr>
          <p:spPr>
            <a:xfrm>
              <a:off x="7539832" y="-2542579"/>
              <a:ext cx="398508" cy="597762"/>
            </a:xfrm>
            <a:custGeom>
              <a:avLst/>
              <a:gdLst>
                <a:gd name="connsiteX0" fmla="*/ 427798 w 398507"/>
                <a:gd name="connsiteY0" fmla="*/ 591784 h 597761"/>
                <a:gd name="connsiteX1" fmla="*/ 430588 w 398507"/>
                <a:gd name="connsiteY1" fmla="*/ 590389 h 597761"/>
                <a:gd name="connsiteX2" fmla="*/ 160997 w 398507"/>
                <a:gd name="connsiteY2" fmla="*/ 244883 h 597761"/>
                <a:gd name="connsiteX3" fmla="*/ 251060 w 398507"/>
                <a:gd name="connsiteY3" fmla="*/ 159403 h 597761"/>
                <a:gd name="connsiteX4" fmla="*/ 241297 w 398507"/>
                <a:gd name="connsiteY4" fmla="*/ 149440 h 597761"/>
                <a:gd name="connsiteX5" fmla="*/ 149440 w 398507"/>
                <a:gd name="connsiteY5" fmla="*/ 236913 h 597761"/>
                <a:gd name="connsiteX6" fmla="*/ 427798 w 398507"/>
                <a:gd name="connsiteY6" fmla="*/ 591784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427798" y="591784"/>
                  </a:moveTo>
                  <a:cubicBezTo>
                    <a:pt x="428595" y="590987"/>
                    <a:pt x="429392" y="590788"/>
                    <a:pt x="430588" y="590389"/>
                  </a:cubicBezTo>
                  <a:cubicBezTo>
                    <a:pt x="353477" y="467649"/>
                    <a:pt x="263812" y="351683"/>
                    <a:pt x="160997" y="244883"/>
                  </a:cubicBezTo>
                  <a:cubicBezTo>
                    <a:pt x="191084" y="216589"/>
                    <a:pt x="221172" y="188295"/>
                    <a:pt x="251060" y="159403"/>
                  </a:cubicBezTo>
                  <a:cubicBezTo>
                    <a:pt x="247872" y="156215"/>
                    <a:pt x="244484" y="152629"/>
                    <a:pt x="241297" y="149440"/>
                  </a:cubicBezTo>
                  <a:cubicBezTo>
                    <a:pt x="210811" y="178930"/>
                    <a:pt x="179926" y="207822"/>
                    <a:pt x="149440" y="236913"/>
                  </a:cubicBezTo>
                  <a:cubicBezTo>
                    <a:pt x="255842" y="347100"/>
                    <a:pt x="348694" y="465657"/>
                    <a:pt x="427798" y="591784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0" name="Forma Livre: Forma 779">
              <a:extLst>
                <a:ext uri="{FF2B5EF4-FFF2-40B4-BE49-F238E27FC236}">
                  <a16:creationId xmlns:a16="http://schemas.microsoft.com/office/drawing/2014/main" id="{472334F1-B5A5-442C-B409-8D7FF025AEDB}"/>
                </a:ext>
              </a:extLst>
            </p:cNvPr>
            <p:cNvSpPr/>
            <p:nvPr/>
          </p:nvSpPr>
          <p:spPr>
            <a:xfrm>
              <a:off x="7391787" y="-1683595"/>
              <a:ext cx="398508" cy="398508"/>
            </a:xfrm>
            <a:custGeom>
              <a:avLst/>
              <a:gdLst>
                <a:gd name="connsiteX0" fmla="*/ 212604 w 398507"/>
                <a:gd name="connsiteY0" fmla="*/ 283339 h 398507"/>
                <a:gd name="connsiteX1" fmla="*/ 339329 w 398507"/>
                <a:gd name="connsiteY1" fmla="*/ 224758 h 398507"/>
                <a:gd name="connsiteX2" fmla="*/ 334946 w 398507"/>
                <a:gd name="connsiteY2" fmla="*/ 214796 h 398507"/>
                <a:gd name="connsiteX3" fmla="*/ 211010 w 398507"/>
                <a:gd name="connsiteY3" fmla="*/ 272579 h 398507"/>
                <a:gd name="connsiteX4" fmla="*/ 152031 w 398507"/>
                <a:gd name="connsiteY4" fmla="*/ 149440 h 398507"/>
                <a:gd name="connsiteX5" fmla="*/ 149440 w 398507"/>
                <a:gd name="connsiteY5" fmla="*/ 150835 h 398507"/>
                <a:gd name="connsiteX6" fmla="*/ 212604 w 398507"/>
                <a:gd name="connsiteY6" fmla="*/ 28333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398507">
                  <a:moveTo>
                    <a:pt x="212604" y="283339"/>
                  </a:moveTo>
                  <a:cubicBezTo>
                    <a:pt x="254646" y="263812"/>
                    <a:pt x="296888" y="244285"/>
                    <a:pt x="339329" y="224758"/>
                  </a:cubicBezTo>
                  <a:cubicBezTo>
                    <a:pt x="337934" y="221371"/>
                    <a:pt x="336739" y="218183"/>
                    <a:pt x="334946" y="214796"/>
                  </a:cubicBezTo>
                  <a:cubicBezTo>
                    <a:pt x="293700" y="234323"/>
                    <a:pt x="252256" y="253451"/>
                    <a:pt x="211010" y="272579"/>
                  </a:cubicBezTo>
                  <a:cubicBezTo>
                    <a:pt x="193077" y="231334"/>
                    <a:pt x="173351" y="189889"/>
                    <a:pt x="152031" y="149440"/>
                  </a:cubicBezTo>
                  <a:cubicBezTo>
                    <a:pt x="151034" y="150238"/>
                    <a:pt x="150237" y="150835"/>
                    <a:pt x="149440" y="150835"/>
                  </a:cubicBezTo>
                  <a:cubicBezTo>
                    <a:pt x="172355" y="194671"/>
                    <a:pt x="193276" y="238906"/>
                    <a:pt x="212604" y="28333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1" name="Forma Livre: Forma 780">
              <a:extLst>
                <a:ext uri="{FF2B5EF4-FFF2-40B4-BE49-F238E27FC236}">
                  <a16:creationId xmlns:a16="http://schemas.microsoft.com/office/drawing/2014/main" id="{18225B97-399A-4FCC-A4BA-8BE50E8049A5}"/>
                </a:ext>
              </a:extLst>
            </p:cNvPr>
            <p:cNvSpPr/>
            <p:nvPr/>
          </p:nvSpPr>
          <p:spPr>
            <a:xfrm>
              <a:off x="6107794" y="-1995228"/>
              <a:ext cx="398508" cy="398508"/>
            </a:xfrm>
            <a:custGeom>
              <a:avLst/>
              <a:gdLst>
                <a:gd name="connsiteX0" fmla="*/ 322991 w 398507"/>
                <a:gd name="connsiteY0" fmla="*/ 425208 h 398507"/>
                <a:gd name="connsiteX1" fmla="*/ 324585 w 398507"/>
                <a:gd name="connsiteY1" fmla="*/ 422418 h 398507"/>
                <a:gd name="connsiteX2" fmla="*/ 157012 w 398507"/>
                <a:gd name="connsiteY2" fmla="*/ 357860 h 398507"/>
                <a:gd name="connsiteX3" fmla="*/ 224559 w 398507"/>
                <a:gd name="connsiteY3" fmla="*/ 155020 h 398507"/>
                <a:gd name="connsiteX4" fmla="*/ 374199 w 398507"/>
                <a:gd name="connsiteY4" fmla="*/ 209416 h 398507"/>
                <a:gd name="connsiteX5" fmla="*/ 375394 w 398507"/>
                <a:gd name="connsiteY5" fmla="*/ 206228 h 398507"/>
                <a:gd name="connsiteX6" fmla="*/ 217785 w 398507"/>
                <a:gd name="connsiteY6" fmla="*/ 149440 h 398507"/>
                <a:gd name="connsiteX7" fmla="*/ 149440 w 398507"/>
                <a:gd name="connsiteY7" fmla="*/ 358657 h 398507"/>
                <a:gd name="connsiteX8" fmla="*/ 322991 w 398507"/>
                <a:gd name="connsiteY8" fmla="*/ 425208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322991" y="425208"/>
                  </a:moveTo>
                  <a:cubicBezTo>
                    <a:pt x="323588" y="424411"/>
                    <a:pt x="323788" y="423614"/>
                    <a:pt x="324585" y="422418"/>
                  </a:cubicBezTo>
                  <a:cubicBezTo>
                    <a:pt x="272380" y="397312"/>
                    <a:pt x="216788" y="375793"/>
                    <a:pt x="157012" y="357860"/>
                  </a:cubicBezTo>
                  <a:cubicBezTo>
                    <a:pt x="179528" y="290313"/>
                    <a:pt x="202043" y="222567"/>
                    <a:pt x="224559" y="155020"/>
                  </a:cubicBezTo>
                  <a:cubicBezTo>
                    <a:pt x="276764" y="170561"/>
                    <a:pt x="326976" y="188693"/>
                    <a:pt x="374199" y="209416"/>
                  </a:cubicBezTo>
                  <a:cubicBezTo>
                    <a:pt x="374597" y="208220"/>
                    <a:pt x="374797" y="207423"/>
                    <a:pt x="375394" y="206228"/>
                  </a:cubicBezTo>
                  <a:cubicBezTo>
                    <a:pt x="325382" y="185107"/>
                    <a:pt x="273177" y="165978"/>
                    <a:pt x="217785" y="149440"/>
                  </a:cubicBezTo>
                  <a:cubicBezTo>
                    <a:pt x="194870" y="219179"/>
                    <a:pt x="172155" y="289117"/>
                    <a:pt x="149440" y="358657"/>
                  </a:cubicBezTo>
                  <a:cubicBezTo>
                    <a:pt x="211608" y="377188"/>
                    <a:pt x="268794" y="399106"/>
                    <a:pt x="322991" y="42520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2" name="Forma Livre: Forma 781">
              <a:extLst>
                <a:ext uri="{FF2B5EF4-FFF2-40B4-BE49-F238E27FC236}">
                  <a16:creationId xmlns:a16="http://schemas.microsoft.com/office/drawing/2014/main" id="{76186EA2-251F-4752-B54F-8B271688BBE0}"/>
                </a:ext>
              </a:extLst>
            </p:cNvPr>
            <p:cNvSpPr/>
            <p:nvPr/>
          </p:nvSpPr>
          <p:spPr>
            <a:xfrm>
              <a:off x="6477809" y="-1272136"/>
              <a:ext cx="398508" cy="597762"/>
            </a:xfrm>
            <a:custGeom>
              <a:avLst/>
              <a:gdLst>
                <a:gd name="connsiteX0" fmla="*/ 289317 w 398507"/>
                <a:gd name="connsiteY0" fmla="*/ 545358 h 597761"/>
                <a:gd name="connsiteX1" fmla="*/ 337536 w 398507"/>
                <a:gd name="connsiteY1" fmla="*/ 539580 h 597761"/>
                <a:gd name="connsiteX2" fmla="*/ 336739 w 398507"/>
                <a:gd name="connsiteY2" fmla="*/ 534997 h 597761"/>
                <a:gd name="connsiteX3" fmla="*/ 291508 w 398507"/>
                <a:gd name="connsiteY3" fmla="*/ 540377 h 597761"/>
                <a:gd name="connsiteX4" fmla="*/ 152230 w 398507"/>
                <a:gd name="connsiteY4" fmla="*/ 149440 h 597761"/>
                <a:gd name="connsiteX5" fmla="*/ 149440 w 398507"/>
                <a:gd name="connsiteY5" fmla="*/ 151234 h 597761"/>
                <a:gd name="connsiteX6" fmla="*/ 289317 w 398507"/>
                <a:gd name="connsiteY6" fmla="*/ 545358 h 59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507" h="597761">
                  <a:moveTo>
                    <a:pt x="289317" y="545358"/>
                  </a:moveTo>
                  <a:cubicBezTo>
                    <a:pt x="305655" y="543166"/>
                    <a:pt x="321197" y="541174"/>
                    <a:pt x="337536" y="539580"/>
                  </a:cubicBezTo>
                  <a:cubicBezTo>
                    <a:pt x="337337" y="537587"/>
                    <a:pt x="336938" y="536591"/>
                    <a:pt x="336739" y="534997"/>
                  </a:cubicBezTo>
                  <a:cubicBezTo>
                    <a:pt x="321795" y="536989"/>
                    <a:pt x="306652" y="538583"/>
                    <a:pt x="291508" y="540377"/>
                  </a:cubicBezTo>
                  <a:cubicBezTo>
                    <a:pt x="278158" y="400899"/>
                    <a:pt x="232928" y="265805"/>
                    <a:pt x="152230" y="149440"/>
                  </a:cubicBezTo>
                  <a:cubicBezTo>
                    <a:pt x="151433" y="150038"/>
                    <a:pt x="150437" y="150636"/>
                    <a:pt x="149440" y="151234"/>
                  </a:cubicBezTo>
                  <a:cubicBezTo>
                    <a:pt x="230736" y="268196"/>
                    <a:pt x="276365" y="405282"/>
                    <a:pt x="289317" y="545358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3" name="Forma Livre: Forma 782">
              <a:extLst>
                <a:ext uri="{FF2B5EF4-FFF2-40B4-BE49-F238E27FC236}">
                  <a16:creationId xmlns:a16="http://schemas.microsoft.com/office/drawing/2014/main" id="{527D7A40-2EFD-4C60-87CA-4C22573A37D8}"/>
                </a:ext>
              </a:extLst>
            </p:cNvPr>
            <p:cNvSpPr/>
            <p:nvPr/>
          </p:nvSpPr>
          <p:spPr>
            <a:xfrm>
              <a:off x="6482591" y="-5279"/>
              <a:ext cx="398508" cy="398508"/>
            </a:xfrm>
            <a:custGeom>
              <a:avLst/>
              <a:gdLst>
                <a:gd name="connsiteX0" fmla="*/ 149440 w 398507"/>
                <a:gd name="connsiteY0" fmla="*/ 432979 h 398507"/>
                <a:gd name="connsiteX1" fmla="*/ 151831 w 398507"/>
                <a:gd name="connsiteY1" fmla="*/ 436764 h 398507"/>
                <a:gd name="connsiteX2" fmla="*/ 234323 w 398507"/>
                <a:gd name="connsiteY2" fmla="*/ 375992 h 398507"/>
                <a:gd name="connsiteX3" fmla="*/ 223961 w 398507"/>
                <a:gd name="connsiteY3" fmla="*/ 363240 h 398507"/>
                <a:gd name="connsiteX4" fmla="*/ 424212 w 398507"/>
                <a:gd name="connsiteY4" fmla="*/ 152230 h 398507"/>
                <a:gd name="connsiteX5" fmla="*/ 420625 w 398507"/>
                <a:gd name="connsiteY5" fmla="*/ 149440 h 398507"/>
                <a:gd name="connsiteX6" fmla="*/ 213202 w 398507"/>
                <a:gd name="connsiteY6" fmla="*/ 365432 h 398507"/>
                <a:gd name="connsiteX7" fmla="*/ 223563 w 398507"/>
                <a:gd name="connsiteY7" fmla="*/ 378582 h 398507"/>
                <a:gd name="connsiteX8" fmla="*/ 149440 w 398507"/>
                <a:gd name="connsiteY8" fmla="*/ 432979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8507" h="398507">
                  <a:moveTo>
                    <a:pt x="149440" y="432979"/>
                  </a:moveTo>
                  <a:cubicBezTo>
                    <a:pt x="150038" y="434971"/>
                    <a:pt x="151234" y="436167"/>
                    <a:pt x="151831" y="436764"/>
                  </a:cubicBezTo>
                  <a:cubicBezTo>
                    <a:pt x="180723" y="418035"/>
                    <a:pt x="207822" y="397512"/>
                    <a:pt x="234323" y="375992"/>
                  </a:cubicBezTo>
                  <a:cubicBezTo>
                    <a:pt x="230736" y="371808"/>
                    <a:pt x="227349" y="367424"/>
                    <a:pt x="223961" y="363240"/>
                  </a:cubicBezTo>
                  <a:cubicBezTo>
                    <a:pt x="300076" y="301272"/>
                    <a:pt x="366627" y="230537"/>
                    <a:pt x="424212" y="152230"/>
                  </a:cubicBezTo>
                  <a:cubicBezTo>
                    <a:pt x="422617" y="151433"/>
                    <a:pt x="421422" y="150636"/>
                    <a:pt x="420625" y="149440"/>
                  </a:cubicBezTo>
                  <a:cubicBezTo>
                    <a:pt x="360849" y="229541"/>
                    <a:pt x="291508" y="302467"/>
                    <a:pt x="213202" y="365432"/>
                  </a:cubicBezTo>
                  <a:cubicBezTo>
                    <a:pt x="216191" y="370015"/>
                    <a:pt x="219777" y="374398"/>
                    <a:pt x="223563" y="378582"/>
                  </a:cubicBezTo>
                  <a:cubicBezTo>
                    <a:pt x="199652" y="397910"/>
                    <a:pt x="175144" y="416242"/>
                    <a:pt x="149440" y="432979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4" name="Forma Livre: Forma 783">
              <a:extLst>
                <a:ext uri="{FF2B5EF4-FFF2-40B4-BE49-F238E27FC236}">
                  <a16:creationId xmlns:a16="http://schemas.microsoft.com/office/drawing/2014/main" id="{432EB4FB-640D-40C4-82AD-3B3DC3E7D761}"/>
                </a:ext>
              </a:extLst>
            </p:cNvPr>
            <p:cNvSpPr/>
            <p:nvPr/>
          </p:nvSpPr>
          <p:spPr>
            <a:xfrm>
              <a:off x="7174600" y="653653"/>
              <a:ext cx="597762" cy="398508"/>
            </a:xfrm>
            <a:custGeom>
              <a:avLst/>
              <a:gdLst>
                <a:gd name="connsiteX0" fmla="*/ 158208 w 597761"/>
                <a:gd name="connsiteY0" fmla="*/ 346503 h 398507"/>
                <a:gd name="connsiteX1" fmla="*/ 222367 w 597761"/>
                <a:gd name="connsiteY1" fmla="*/ 420825 h 398507"/>
                <a:gd name="connsiteX2" fmla="*/ 472829 w 597761"/>
                <a:gd name="connsiteY2" fmla="*/ 152230 h 398507"/>
                <a:gd name="connsiteX3" fmla="*/ 469044 w 597761"/>
                <a:gd name="connsiteY3" fmla="*/ 149440 h 398507"/>
                <a:gd name="connsiteX4" fmla="*/ 232928 w 597761"/>
                <a:gd name="connsiteY4" fmla="*/ 405083 h 398507"/>
                <a:gd name="connsiteX5" fmla="*/ 174347 w 597761"/>
                <a:gd name="connsiteY5" fmla="*/ 338134 h 398507"/>
                <a:gd name="connsiteX6" fmla="*/ 242691 w 597761"/>
                <a:gd name="connsiteY6" fmla="*/ 271982 h 398507"/>
                <a:gd name="connsiteX7" fmla="*/ 160200 w 597761"/>
                <a:gd name="connsiteY7" fmla="*/ 185506 h 398507"/>
                <a:gd name="connsiteX8" fmla="*/ 149440 w 597761"/>
                <a:gd name="connsiteY8" fmla="*/ 196863 h 398507"/>
                <a:gd name="connsiteX9" fmla="*/ 227747 w 597761"/>
                <a:gd name="connsiteY9" fmla="*/ 280151 h 398507"/>
                <a:gd name="connsiteX10" fmla="*/ 158208 w 597761"/>
                <a:gd name="connsiteY10" fmla="*/ 346503 h 39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7761" h="398507">
                  <a:moveTo>
                    <a:pt x="158208" y="346503"/>
                  </a:moveTo>
                  <a:cubicBezTo>
                    <a:pt x="179129" y="370612"/>
                    <a:pt x="201446" y="395519"/>
                    <a:pt x="222367" y="420825"/>
                  </a:cubicBezTo>
                  <a:cubicBezTo>
                    <a:pt x="313626" y="338732"/>
                    <a:pt x="396914" y="248868"/>
                    <a:pt x="472829" y="152230"/>
                  </a:cubicBezTo>
                  <a:cubicBezTo>
                    <a:pt x="471235" y="151433"/>
                    <a:pt x="470439" y="150238"/>
                    <a:pt x="469044" y="149440"/>
                  </a:cubicBezTo>
                  <a:cubicBezTo>
                    <a:pt x="397711" y="241297"/>
                    <a:pt x="318607" y="326577"/>
                    <a:pt x="232928" y="405083"/>
                  </a:cubicBezTo>
                  <a:cubicBezTo>
                    <a:pt x="213202" y="382568"/>
                    <a:pt x="193675" y="360251"/>
                    <a:pt x="174347" y="338134"/>
                  </a:cubicBezTo>
                  <a:cubicBezTo>
                    <a:pt x="197261" y="316415"/>
                    <a:pt x="220773" y="294099"/>
                    <a:pt x="242691" y="271982"/>
                  </a:cubicBezTo>
                  <a:cubicBezTo>
                    <a:pt x="215194" y="243090"/>
                    <a:pt x="187896" y="214397"/>
                    <a:pt x="160200" y="185506"/>
                  </a:cubicBezTo>
                  <a:cubicBezTo>
                    <a:pt x="156813" y="189491"/>
                    <a:pt x="152828" y="192878"/>
                    <a:pt x="149440" y="196863"/>
                  </a:cubicBezTo>
                  <a:cubicBezTo>
                    <a:pt x="175343" y="224559"/>
                    <a:pt x="201844" y="252455"/>
                    <a:pt x="227747" y="280151"/>
                  </a:cubicBezTo>
                  <a:cubicBezTo>
                    <a:pt x="205231" y="302866"/>
                    <a:pt x="182118" y="325182"/>
                    <a:pt x="158208" y="346503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85" name="CaixaDeTexto 784">
            <a:extLst>
              <a:ext uri="{FF2B5EF4-FFF2-40B4-BE49-F238E27FC236}">
                <a16:creationId xmlns:a16="http://schemas.microsoft.com/office/drawing/2014/main" id="{4744EF39-F6B9-4E46-B327-B8398D5CA5BE}"/>
              </a:ext>
            </a:extLst>
          </p:cNvPr>
          <p:cNvSpPr txBox="1"/>
          <p:nvPr/>
        </p:nvSpPr>
        <p:spPr>
          <a:xfrm>
            <a:off x="397493" y="946690"/>
            <a:ext cx="4812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Por incidentes em rotinas desde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jan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/23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E278C43F-C62B-4901-88E4-52B5BB553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94956"/>
              </p:ext>
            </p:extLst>
          </p:nvPr>
        </p:nvGraphicFramePr>
        <p:xfrm>
          <a:off x="859409" y="2583423"/>
          <a:ext cx="3039604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4008">
                  <a:extLst>
                    <a:ext uri="{9D8B030D-6E8A-4147-A177-3AD203B41FA5}">
                      <a16:colId xmlns:a16="http://schemas.microsoft.com/office/drawing/2014/main" val="1744669156"/>
                    </a:ext>
                  </a:extLst>
                </a:gridCol>
                <a:gridCol w="575060">
                  <a:extLst>
                    <a:ext uri="{9D8B030D-6E8A-4147-A177-3AD203B41FA5}">
                      <a16:colId xmlns:a16="http://schemas.microsoft.com/office/drawing/2014/main" val="2547710858"/>
                    </a:ext>
                  </a:extLst>
                </a:gridCol>
                <a:gridCol w="1220536">
                  <a:extLst>
                    <a:ext uri="{9D8B030D-6E8A-4147-A177-3AD203B41FA5}">
                      <a16:colId xmlns:a16="http://schemas.microsoft.com/office/drawing/2014/main" val="304665607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Rotina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Banco de Retorno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24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5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28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6692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4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109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582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45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455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19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18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937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2023-12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404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927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DE2B73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41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2024-03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FFC000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76000"/>
                              </a:prstClr>
                            </a:outerShdw>
                          </a:effectLst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643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37867"/>
                  </a:ext>
                </a:extLst>
              </a:tr>
            </a:tbl>
          </a:graphicData>
        </a:graphic>
      </p:graphicFrame>
      <p:pic>
        <p:nvPicPr>
          <p:cNvPr id="795" name="Imagem 794">
            <a:extLst>
              <a:ext uri="{FF2B5EF4-FFF2-40B4-BE49-F238E27FC236}">
                <a16:creationId xmlns:a16="http://schemas.microsoft.com/office/drawing/2014/main" id="{FB9CF92B-5308-44D6-AE55-4A6F47CDE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8176" y="1664481"/>
            <a:ext cx="3763745" cy="5213553"/>
          </a:xfrm>
          <a:prstGeom prst="rect">
            <a:avLst/>
          </a:prstGeom>
          <a:noFill/>
          <a:ln>
            <a:noFill/>
          </a:ln>
          <a:effectLst>
            <a:outerShdw blurRad="558800" dist="444500" sx="96000" sy="96000" algn="l" rotWithShape="0">
              <a:schemeClr val="bg2">
                <a:lumMod val="10000"/>
                <a:alpha val="5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1" name="CaixaDeTexto 790">
            <a:extLst>
              <a:ext uri="{FF2B5EF4-FFF2-40B4-BE49-F238E27FC236}">
                <a16:creationId xmlns:a16="http://schemas.microsoft.com/office/drawing/2014/main" id="{DECD0820-E248-4F01-8A1D-6818CAE4B56B}"/>
              </a:ext>
            </a:extLst>
          </p:cNvPr>
          <p:cNvSpPr txBox="1"/>
          <p:nvPr/>
        </p:nvSpPr>
        <p:spPr>
          <a:xfrm>
            <a:off x="5239454" y="2557901"/>
            <a:ext cx="339125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Destaques:</a:t>
            </a:r>
          </a:p>
          <a:p>
            <a:pPr>
              <a:spcAft>
                <a:spcPts val="600"/>
              </a:spcAft>
            </a:pPr>
            <a:endParaRPr lang="pt-BR" sz="1200" b="1" i="1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Maior parte dos incidentes de banco de retorno são relativos à rotinas de final de semana (D-45)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Oportunidade em comunicação quanto a atrasos no início ou término de rotina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ea typeface="Fira Code" panose="020B0809050000020004" pitchFamily="49" charset="0"/>
                <a:cs typeface="Arial" panose="020B0604020202020204" pitchFamily="34" charset="0"/>
              </a:rPr>
              <a:t>Higienização de colunas redundantes do retorno (tabelas grandes)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Arial" panose="020B0604020202020204" pitchFamily="34" charset="0"/>
              <a:ea typeface="Fira Code" panose="020B08090500000200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9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8ADA8882259D42A00203E143815598" ma:contentTypeVersion="16" ma:contentTypeDescription="Crie um novo documento." ma:contentTypeScope="" ma:versionID="eebf907193199c8644691efdddd9308b">
  <xsd:schema xmlns:xsd="http://www.w3.org/2001/XMLSchema" xmlns:xs="http://www.w3.org/2001/XMLSchema" xmlns:p="http://schemas.microsoft.com/office/2006/metadata/properties" xmlns:ns2="22671a87-9793-4e52-ae4d-96254fbe9d24" xmlns:ns3="ba9e1aee-cab9-4020-9f0f-1c08e2651afe" targetNamespace="http://schemas.microsoft.com/office/2006/metadata/properties" ma:root="true" ma:fieldsID="a6bb108388f5305ff6bf1e91d543ad12" ns2:_="" ns3:_="">
    <xsd:import namespace="22671a87-9793-4e52-ae4d-96254fbe9d24"/>
    <xsd:import namespace="ba9e1aee-cab9-4020-9f0f-1c08e2651a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71a87-9793-4e52-ae4d-96254fbe9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hidden="true" ma:internalName="MediaServiceOCR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ab14fc23-c008-41b4-9b29-fb4dd14858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9e1aee-cab9-4020-9f0f-1c08e2651af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0ccfbf0-58db-484c-a94b-1da2ed0d7bb2}" ma:internalName="TaxCatchAll" ma:showField="CatchAllData" ma:web="ba9e1aee-cab9-4020-9f0f-1c08e2651a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e Conteúdo"/>
        <xsd:element ref="dc:title" minOccurs="0" maxOccurs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AFAB1E-8473-4B34-831B-57FE596B1C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671a87-9793-4e52-ae4d-96254fbe9d24"/>
    <ds:schemaRef ds:uri="ba9e1aee-cab9-4020-9f0f-1c08e2651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02C7B-EB83-4ED4-95A9-E69BFA7CCC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11923</TotalTime>
  <Words>1664</Words>
  <Application>Microsoft Office PowerPoint</Application>
  <PresentationFormat>Widescreen</PresentationFormat>
  <Paragraphs>579</Paragraphs>
  <Slides>16</Slides>
  <Notes>0</Notes>
  <HiddenSlides>6</HiddenSlides>
  <MMClips>1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Century Gothic</vt:lpstr>
      <vt:lpstr>Consolas</vt:lpstr>
      <vt:lpstr>Fira Code</vt:lpstr>
      <vt:lpstr>Geomanist Bold</vt:lpstr>
      <vt:lpstr>Geomanist Medium</vt:lpstr>
      <vt:lpstr>Helvetica</vt:lpstr>
      <vt:lpstr>Helvetica-Thin</vt:lpstr>
      <vt:lpstr>Rubik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De Medeiros Cabral - AeC</dc:creator>
  <cp:lastModifiedBy>Danilo De Medeiros Cabral - AeC</cp:lastModifiedBy>
  <cp:revision>118</cp:revision>
  <dcterms:created xsi:type="dcterms:W3CDTF">2023-02-09T13:26:12Z</dcterms:created>
  <dcterms:modified xsi:type="dcterms:W3CDTF">2024-11-22T20:03:57Z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0x010100468ADA8882259D42A00203E143815598</vt:lpwstr>
  </property>
</Properties>
</file>